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ind Jalandhar Bold" charset="1" panose="02000000000000000000"/>
      <p:regular r:id="rId19"/>
    </p:embeddedFont>
    <p:embeddedFont>
      <p:font typeface="Arialle Bold" charset="1" panose="020B0704020202020204"/>
      <p:regular r:id="rId20"/>
    </p:embeddedFont>
    <p:embeddedFont>
      <p:font typeface="Open Sans Bold" charset="1" panose="020B0806030504020204"/>
      <p:regular r:id="rId21"/>
    </p:embeddedFont>
    <p:embeddedFont>
      <p:font typeface="Arimo Bold" charset="1" panose="020B0704020202020204"/>
      <p:regular r:id="rId22"/>
    </p:embeddedFont>
    <p:embeddedFont>
      <p:font typeface="Arimo" charset="1" panose="020B0604020202020204"/>
      <p:regular r:id="rId23"/>
    </p:embeddedFont>
    <p:embeddedFont>
      <p:font typeface="Arialle Bold Italics" charset="1" panose="020B0704020202090204"/>
      <p:regular r:id="rId24"/>
    </p:embeddedFont>
    <p:embeddedFont>
      <p:font typeface="The Seasons Italics" charset="1" panose="00000000000000000000"/>
      <p:regular r:id="rId25"/>
    </p:embeddedFont>
    <p:embeddedFont>
      <p:font typeface="Bungee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jpeg" Type="http://schemas.openxmlformats.org/officeDocument/2006/relationships/image"/><Relationship Id="rId3" Target="../media/VAEFiyOk_1E.mp4" Type="http://schemas.openxmlformats.org/officeDocument/2006/relationships/video"/><Relationship Id="rId4" Target="../media/VAEFiyOk_1E.mp4" Type="http://schemas.microsoft.com/office/2007/relationships/media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https://educapuebloviejo.org/projects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2A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0.0000"/>
                </p14:media>
              </p:ext>
            </p:extLst>
          </p:nvPr>
        </p:nvPicPr>
        <p:blipFill>
          <a:blip r:embed="rId2">
            <a:alphaModFix amt="43999"/>
          </a:blip>
          <a:srcRect l="0" t="0" r="0" b="0"/>
          <a:stretch>
            <a:fillRect/>
          </a:stretch>
        </p:blipFill>
        <p:spPr>
          <a:xfrm flipH="false" flipV="false" rot="0">
            <a:off x="-5184892" y="-114783"/>
            <a:ext cx="18248742" cy="10401783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004875" y="-822537"/>
            <a:ext cx="12117950" cy="12973365"/>
            <a:chOff x="0" y="0"/>
            <a:chExt cx="5933440" cy="6352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30429" y="-589915"/>
              <a:ext cx="6274054" cy="7025767"/>
            </a:xfrm>
            <a:custGeom>
              <a:avLst/>
              <a:gdLst/>
              <a:ahLst/>
              <a:cxnLst/>
              <a:rect r="r" b="b" t="t" l="l"/>
              <a:pathLst>
                <a:path h="7025767" w="6274054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6473834" y="2220162"/>
            <a:ext cx="1922361" cy="192236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2A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473834" y="4451730"/>
            <a:ext cx="1922361" cy="192236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2A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33455" y="6682250"/>
            <a:ext cx="1922361" cy="192236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2A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73966" y="2434006"/>
            <a:ext cx="1382075" cy="1462915"/>
          </a:xfrm>
          <a:custGeom>
            <a:avLst/>
            <a:gdLst/>
            <a:ahLst/>
            <a:cxnLst/>
            <a:rect r="r" b="b" t="t" l="l"/>
            <a:pathLst>
              <a:path h="1462915" w="1382075">
                <a:moveTo>
                  <a:pt x="0" y="0"/>
                </a:moveTo>
                <a:lnTo>
                  <a:pt x="1382074" y="0"/>
                </a:lnTo>
                <a:lnTo>
                  <a:pt x="1382074" y="1462915"/>
                </a:lnTo>
                <a:lnTo>
                  <a:pt x="0" y="1462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601847" y="4594468"/>
            <a:ext cx="1666336" cy="1569032"/>
          </a:xfrm>
          <a:custGeom>
            <a:avLst/>
            <a:gdLst/>
            <a:ahLst/>
            <a:cxnLst/>
            <a:rect r="r" b="b" t="t" l="l"/>
            <a:pathLst>
              <a:path h="1569032" w="1666336">
                <a:moveTo>
                  <a:pt x="0" y="0"/>
                </a:moveTo>
                <a:lnTo>
                  <a:pt x="1666336" y="0"/>
                </a:lnTo>
                <a:lnTo>
                  <a:pt x="1666336" y="1569032"/>
                </a:lnTo>
                <a:lnTo>
                  <a:pt x="0" y="1569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39359" y="6879018"/>
            <a:ext cx="1528824" cy="1528824"/>
          </a:xfrm>
          <a:custGeom>
            <a:avLst/>
            <a:gdLst/>
            <a:ahLst/>
            <a:cxnLst/>
            <a:rect r="r" b="b" t="t" l="l"/>
            <a:pathLst>
              <a:path h="1528824" w="1528824">
                <a:moveTo>
                  <a:pt x="0" y="0"/>
                </a:moveTo>
                <a:lnTo>
                  <a:pt x="1528824" y="0"/>
                </a:lnTo>
                <a:lnTo>
                  <a:pt x="1528824" y="1528824"/>
                </a:lnTo>
                <a:lnTo>
                  <a:pt x="0" y="1528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259255" y="2646558"/>
            <a:ext cx="7609192" cy="125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67"/>
              </a:lnSpc>
            </a:pPr>
            <a:r>
              <a:rPr lang="en-US" sz="9653" spc="-318">
                <a:solidFill>
                  <a:srgbClr val="4A2A72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WIKIPROG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59255" y="4264210"/>
            <a:ext cx="9028745" cy="358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67"/>
              </a:lnSpc>
              <a:spcBef>
                <a:spcPct val="0"/>
              </a:spcBef>
            </a:pPr>
            <a:r>
              <a:rPr lang="en-US" sz="9653" spc="-318" u="none">
                <a:solidFill>
                  <a:srgbClr val="376C90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DERECHO </a:t>
            </a:r>
          </a:p>
          <a:p>
            <a:pPr algn="l" marL="0" indent="0" lvl="0">
              <a:lnSpc>
                <a:spcPts val="9267"/>
              </a:lnSpc>
              <a:spcBef>
                <a:spcPct val="0"/>
              </a:spcBef>
            </a:pPr>
            <a:r>
              <a:rPr lang="en-US" sz="9653" spc="-318" u="none">
                <a:solidFill>
                  <a:srgbClr val="376C90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A LA EDUCACION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91" r="0" b="-99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568366"/>
            <a:ext cx="18288000" cy="313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6"/>
              </a:lnSpc>
              <a:spcBef>
                <a:spcPct val="0"/>
              </a:spcBef>
            </a:pPr>
            <a:r>
              <a:rPr lang="en-US" sz="14075">
                <a:solidFill>
                  <a:srgbClr val="7843E6"/>
                </a:solidFill>
                <a:latin typeface="Bungee"/>
                <a:ea typeface="Bungee"/>
                <a:cs typeface="Bungee"/>
                <a:sym typeface="Bungee"/>
              </a:rPr>
              <a:t>COSTO DE INVERSIONES 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994" y="0"/>
            <a:ext cx="7218245" cy="10287000"/>
          </a:xfrm>
          <a:custGeom>
            <a:avLst/>
            <a:gdLst/>
            <a:ahLst/>
            <a:cxnLst/>
            <a:rect r="r" b="b" t="t" l="l"/>
            <a:pathLst>
              <a:path h="10287000" w="7218245">
                <a:moveTo>
                  <a:pt x="0" y="0"/>
                </a:moveTo>
                <a:lnTo>
                  <a:pt x="7218245" y="0"/>
                </a:lnTo>
                <a:lnTo>
                  <a:pt x="72182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5652" y="158377"/>
            <a:ext cx="8653648" cy="10128623"/>
          </a:xfrm>
          <a:custGeom>
            <a:avLst/>
            <a:gdLst/>
            <a:ahLst/>
            <a:cxnLst/>
            <a:rect r="r" b="b" t="t" l="l"/>
            <a:pathLst>
              <a:path h="10128623" w="8653648">
                <a:moveTo>
                  <a:pt x="0" y="0"/>
                </a:moveTo>
                <a:lnTo>
                  <a:pt x="8653648" y="0"/>
                </a:lnTo>
                <a:lnTo>
                  <a:pt x="8653648" y="10128623"/>
                </a:lnTo>
                <a:lnTo>
                  <a:pt x="0" y="10128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35" r="0" b="-1435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92552" y="1028700"/>
            <a:ext cx="12328989" cy="8229600"/>
          </a:xfrm>
          <a:custGeom>
            <a:avLst/>
            <a:gdLst/>
            <a:ahLst/>
            <a:cxnLst/>
            <a:rect r="r" b="b" t="t" l="l"/>
            <a:pathLst>
              <a:path h="8229600" w="12328989">
                <a:moveTo>
                  <a:pt x="0" y="0"/>
                </a:moveTo>
                <a:lnTo>
                  <a:pt x="12328988" y="0"/>
                </a:lnTo>
                <a:lnTo>
                  <a:pt x="123289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063845" y="-832698"/>
            <a:ext cx="9293877" cy="11510940"/>
            <a:chOff x="0" y="0"/>
            <a:chExt cx="2447770" cy="3031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7770" cy="3031688"/>
            </a:xfrm>
            <a:custGeom>
              <a:avLst/>
              <a:gdLst/>
              <a:ahLst/>
              <a:cxnLst/>
              <a:rect r="r" b="b" t="t" l="l"/>
              <a:pathLst>
                <a:path h="3031688" w="2447770">
                  <a:moveTo>
                    <a:pt x="42484" y="0"/>
                  </a:moveTo>
                  <a:lnTo>
                    <a:pt x="2405286" y="0"/>
                  </a:lnTo>
                  <a:cubicBezTo>
                    <a:pt x="2416554" y="0"/>
                    <a:pt x="2427360" y="4476"/>
                    <a:pt x="2435327" y="12443"/>
                  </a:cubicBezTo>
                  <a:cubicBezTo>
                    <a:pt x="2443294" y="20410"/>
                    <a:pt x="2447770" y="31216"/>
                    <a:pt x="2447770" y="42484"/>
                  </a:cubicBezTo>
                  <a:lnTo>
                    <a:pt x="2447770" y="2989204"/>
                  </a:lnTo>
                  <a:cubicBezTo>
                    <a:pt x="2447770" y="3012667"/>
                    <a:pt x="2428749" y="3031688"/>
                    <a:pt x="2405286" y="3031688"/>
                  </a:cubicBezTo>
                  <a:lnTo>
                    <a:pt x="42484" y="3031688"/>
                  </a:lnTo>
                  <a:cubicBezTo>
                    <a:pt x="31216" y="3031688"/>
                    <a:pt x="20410" y="3027212"/>
                    <a:pt x="12443" y="3019245"/>
                  </a:cubicBezTo>
                  <a:cubicBezTo>
                    <a:pt x="4476" y="3011278"/>
                    <a:pt x="0" y="3000472"/>
                    <a:pt x="0" y="2989204"/>
                  </a:cubicBezTo>
                  <a:lnTo>
                    <a:pt x="0" y="42484"/>
                  </a:lnTo>
                  <a:cubicBezTo>
                    <a:pt x="0" y="31216"/>
                    <a:pt x="4476" y="20410"/>
                    <a:pt x="12443" y="12443"/>
                  </a:cubicBezTo>
                  <a:cubicBezTo>
                    <a:pt x="20410" y="4476"/>
                    <a:pt x="31216" y="0"/>
                    <a:pt x="42484" y="0"/>
                  </a:cubicBezTo>
                  <a:close/>
                </a:path>
              </a:pathLst>
            </a:custGeom>
            <a:solidFill>
              <a:srgbClr val="4A2A72">
                <a:alpha val="3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47770" cy="3088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30032" y="0"/>
            <a:ext cx="12196993" cy="9258300"/>
            <a:chOff x="0" y="0"/>
            <a:chExt cx="3212377" cy="243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12377" cy="2438400"/>
            </a:xfrm>
            <a:custGeom>
              <a:avLst/>
              <a:gdLst/>
              <a:ahLst/>
              <a:cxnLst/>
              <a:rect r="r" b="b" t="t" l="l"/>
              <a:pathLst>
                <a:path h="2438400" w="3212377">
                  <a:moveTo>
                    <a:pt x="0" y="0"/>
                  </a:moveTo>
                  <a:lnTo>
                    <a:pt x="3212377" y="0"/>
                  </a:lnTo>
                  <a:lnTo>
                    <a:pt x="3212377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212377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30032" y="1219200"/>
            <a:ext cx="11730662" cy="199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5"/>
              </a:lnSpc>
              <a:spcBef>
                <a:spcPct val="0"/>
              </a:spcBef>
            </a:pPr>
            <a:r>
              <a:rPr lang="en-US" sz="8005" spc="-264">
                <a:solidFill>
                  <a:srgbClr val="000000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ESTRUCTURA ORGANIZACIONAL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65954" y="4240278"/>
            <a:ext cx="9010650" cy="68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32"/>
              </a:lnSpc>
              <a:spcBef>
                <a:spcPct val="0"/>
              </a:spcBef>
            </a:pPr>
            <a:r>
              <a:rPr lang="en-US" sz="38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Pablo Alexander Mondragon Acevedo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65954" y="6128647"/>
            <a:ext cx="8258175" cy="68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432"/>
              </a:lnSpc>
              <a:spcBef>
                <a:spcPct val="0"/>
              </a:spcBef>
            </a:pPr>
            <a:r>
              <a:rPr lang="en-US" sz="3880" strike="noStrike" u="none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KEINER YAMITH TARACHE PARRA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350789" y="9258300"/>
            <a:ext cx="19378216" cy="11510940"/>
            <a:chOff x="0" y="0"/>
            <a:chExt cx="5103728" cy="30316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03728" cy="3031688"/>
            </a:xfrm>
            <a:custGeom>
              <a:avLst/>
              <a:gdLst/>
              <a:ahLst/>
              <a:cxnLst/>
              <a:rect r="r" b="b" t="t" l="l"/>
              <a:pathLst>
                <a:path h="3031688" w="5103728">
                  <a:moveTo>
                    <a:pt x="20375" y="0"/>
                  </a:moveTo>
                  <a:lnTo>
                    <a:pt x="5083352" y="0"/>
                  </a:lnTo>
                  <a:cubicBezTo>
                    <a:pt x="5094605" y="0"/>
                    <a:pt x="5103728" y="9122"/>
                    <a:pt x="5103728" y="20375"/>
                  </a:cubicBezTo>
                  <a:lnTo>
                    <a:pt x="5103728" y="3011313"/>
                  </a:lnTo>
                  <a:cubicBezTo>
                    <a:pt x="5103728" y="3022566"/>
                    <a:pt x="5094605" y="3031688"/>
                    <a:pt x="5083352" y="3031688"/>
                  </a:cubicBezTo>
                  <a:lnTo>
                    <a:pt x="20375" y="3031688"/>
                  </a:lnTo>
                  <a:cubicBezTo>
                    <a:pt x="9122" y="3031688"/>
                    <a:pt x="0" y="3022566"/>
                    <a:pt x="0" y="3011313"/>
                  </a:cubicBezTo>
                  <a:lnTo>
                    <a:pt x="0" y="20375"/>
                  </a:lnTo>
                  <a:cubicBezTo>
                    <a:pt x="0" y="9122"/>
                    <a:pt x="9122" y="0"/>
                    <a:pt x="20375" y="0"/>
                  </a:cubicBezTo>
                  <a:close/>
                </a:path>
              </a:pathLst>
            </a:custGeom>
            <a:solidFill>
              <a:srgbClr val="4A2A72">
                <a:alpha val="33725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103728" cy="3088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565954" y="3358543"/>
            <a:ext cx="1171575" cy="73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CEO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37379" y="5156205"/>
            <a:ext cx="5876925" cy="73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E</a:t>
            </a:r>
            <a:r>
              <a:rPr lang="en-US" sz="4280" strike="noStrike" u="none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quipo administrativo 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27536" y="7315200"/>
            <a:ext cx="7850684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00"/>
              </a:lnSpc>
              <a:spcBef>
                <a:spcPct val="0"/>
              </a:spcBef>
            </a:pPr>
            <a:r>
              <a:rPr lang="en-US" sz="15000" spc="-495" strike="noStrike" u="none">
                <a:solidFill>
                  <a:srgbClr val="000000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GRACIAS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063845" y="-832698"/>
            <a:ext cx="9293877" cy="11510940"/>
            <a:chOff x="0" y="0"/>
            <a:chExt cx="2447770" cy="3031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7770" cy="3031688"/>
            </a:xfrm>
            <a:custGeom>
              <a:avLst/>
              <a:gdLst/>
              <a:ahLst/>
              <a:cxnLst/>
              <a:rect r="r" b="b" t="t" l="l"/>
              <a:pathLst>
                <a:path h="3031688" w="2447770">
                  <a:moveTo>
                    <a:pt x="42484" y="0"/>
                  </a:moveTo>
                  <a:lnTo>
                    <a:pt x="2405286" y="0"/>
                  </a:lnTo>
                  <a:cubicBezTo>
                    <a:pt x="2416554" y="0"/>
                    <a:pt x="2427360" y="4476"/>
                    <a:pt x="2435327" y="12443"/>
                  </a:cubicBezTo>
                  <a:cubicBezTo>
                    <a:pt x="2443294" y="20410"/>
                    <a:pt x="2447770" y="31216"/>
                    <a:pt x="2447770" y="42484"/>
                  </a:cubicBezTo>
                  <a:lnTo>
                    <a:pt x="2447770" y="2989204"/>
                  </a:lnTo>
                  <a:cubicBezTo>
                    <a:pt x="2447770" y="3012667"/>
                    <a:pt x="2428749" y="3031688"/>
                    <a:pt x="2405286" y="3031688"/>
                  </a:cubicBezTo>
                  <a:lnTo>
                    <a:pt x="42484" y="3031688"/>
                  </a:lnTo>
                  <a:cubicBezTo>
                    <a:pt x="31216" y="3031688"/>
                    <a:pt x="20410" y="3027212"/>
                    <a:pt x="12443" y="3019245"/>
                  </a:cubicBezTo>
                  <a:cubicBezTo>
                    <a:pt x="4476" y="3011278"/>
                    <a:pt x="0" y="3000472"/>
                    <a:pt x="0" y="2989204"/>
                  </a:cubicBezTo>
                  <a:lnTo>
                    <a:pt x="0" y="42484"/>
                  </a:lnTo>
                  <a:cubicBezTo>
                    <a:pt x="0" y="31216"/>
                    <a:pt x="4476" y="20410"/>
                    <a:pt x="12443" y="12443"/>
                  </a:cubicBezTo>
                  <a:cubicBezTo>
                    <a:pt x="20410" y="4476"/>
                    <a:pt x="31216" y="0"/>
                    <a:pt x="42484" y="0"/>
                  </a:cubicBezTo>
                  <a:close/>
                </a:path>
              </a:pathLst>
            </a:custGeom>
            <a:solidFill>
              <a:srgbClr val="4A2A72">
                <a:alpha val="3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47770" cy="3088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50789" y="9258300"/>
            <a:ext cx="19378216" cy="11510940"/>
            <a:chOff x="0" y="0"/>
            <a:chExt cx="5103728" cy="30316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03728" cy="3031688"/>
            </a:xfrm>
            <a:custGeom>
              <a:avLst/>
              <a:gdLst/>
              <a:ahLst/>
              <a:cxnLst/>
              <a:rect r="r" b="b" t="t" l="l"/>
              <a:pathLst>
                <a:path h="3031688" w="5103728">
                  <a:moveTo>
                    <a:pt x="20375" y="0"/>
                  </a:moveTo>
                  <a:lnTo>
                    <a:pt x="5083352" y="0"/>
                  </a:lnTo>
                  <a:cubicBezTo>
                    <a:pt x="5094605" y="0"/>
                    <a:pt x="5103728" y="9122"/>
                    <a:pt x="5103728" y="20375"/>
                  </a:cubicBezTo>
                  <a:lnTo>
                    <a:pt x="5103728" y="3011313"/>
                  </a:lnTo>
                  <a:cubicBezTo>
                    <a:pt x="5103728" y="3022566"/>
                    <a:pt x="5094605" y="3031688"/>
                    <a:pt x="5083352" y="3031688"/>
                  </a:cubicBezTo>
                  <a:lnTo>
                    <a:pt x="20375" y="3031688"/>
                  </a:lnTo>
                  <a:cubicBezTo>
                    <a:pt x="9122" y="3031688"/>
                    <a:pt x="0" y="3022566"/>
                    <a:pt x="0" y="3011313"/>
                  </a:cubicBezTo>
                  <a:lnTo>
                    <a:pt x="0" y="20375"/>
                  </a:lnTo>
                  <a:cubicBezTo>
                    <a:pt x="0" y="9122"/>
                    <a:pt x="9122" y="0"/>
                    <a:pt x="20375" y="0"/>
                  </a:cubicBezTo>
                  <a:close/>
                </a:path>
              </a:pathLst>
            </a:custGeom>
            <a:solidFill>
              <a:srgbClr val="4A2A72">
                <a:alpha val="3372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103728" cy="3088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13816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313816" y="-693275"/>
            <a:ext cx="9335322" cy="11673550"/>
            <a:chOff x="0" y="0"/>
            <a:chExt cx="2458686" cy="30745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8686" cy="3074515"/>
            </a:xfrm>
            <a:custGeom>
              <a:avLst/>
              <a:gdLst/>
              <a:ahLst/>
              <a:cxnLst/>
              <a:rect r="r" b="b" t="t" l="l"/>
              <a:pathLst>
                <a:path h="3074515" w="2458686">
                  <a:moveTo>
                    <a:pt x="42295" y="0"/>
                  </a:moveTo>
                  <a:lnTo>
                    <a:pt x="2416390" y="0"/>
                  </a:lnTo>
                  <a:cubicBezTo>
                    <a:pt x="2439750" y="0"/>
                    <a:pt x="2458686" y="18936"/>
                    <a:pt x="2458686" y="42295"/>
                  </a:cubicBezTo>
                  <a:lnTo>
                    <a:pt x="2458686" y="3032220"/>
                  </a:lnTo>
                  <a:cubicBezTo>
                    <a:pt x="2458686" y="3055579"/>
                    <a:pt x="2439750" y="3074515"/>
                    <a:pt x="2416390" y="3074515"/>
                  </a:cubicBezTo>
                  <a:lnTo>
                    <a:pt x="42295" y="3074515"/>
                  </a:lnTo>
                  <a:cubicBezTo>
                    <a:pt x="18936" y="3074515"/>
                    <a:pt x="0" y="3055579"/>
                    <a:pt x="0" y="3032220"/>
                  </a:cubicBezTo>
                  <a:lnTo>
                    <a:pt x="0" y="42295"/>
                  </a:lnTo>
                  <a:cubicBezTo>
                    <a:pt x="0" y="18936"/>
                    <a:pt x="18936" y="0"/>
                    <a:pt x="42295" y="0"/>
                  </a:cubicBezTo>
                  <a:close/>
                </a:path>
              </a:pathLst>
            </a:custGeom>
            <a:solidFill>
              <a:srgbClr val="4A2A72">
                <a:alpha val="4392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58686" cy="3131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07967" y="-893151"/>
            <a:ext cx="12009367" cy="11673550"/>
            <a:chOff x="0" y="0"/>
            <a:chExt cx="3162961" cy="30745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2961" cy="3074515"/>
            </a:xfrm>
            <a:custGeom>
              <a:avLst/>
              <a:gdLst/>
              <a:ahLst/>
              <a:cxnLst/>
              <a:rect r="r" b="b" t="t" l="l"/>
              <a:pathLst>
                <a:path h="3074515" w="3162961">
                  <a:moveTo>
                    <a:pt x="32877" y="0"/>
                  </a:moveTo>
                  <a:lnTo>
                    <a:pt x="3130084" y="0"/>
                  </a:lnTo>
                  <a:cubicBezTo>
                    <a:pt x="3138803" y="0"/>
                    <a:pt x="3147166" y="3464"/>
                    <a:pt x="3153331" y="9630"/>
                  </a:cubicBezTo>
                  <a:cubicBezTo>
                    <a:pt x="3159497" y="15795"/>
                    <a:pt x="3162961" y="24158"/>
                    <a:pt x="3162961" y="32877"/>
                  </a:cubicBezTo>
                  <a:lnTo>
                    <a:pt x="3162961" y="3041638"/>
                  </a:lnTo>
                  <a:cubicBezTo>
                    <a:pt x="3162961" y="3050357"/>
                    <a:pt x="3159497" y="3058720"/>
                    <a:pt x="3153331" y="3064885"/>
                  </a:cubicBezTo>
                  <a:cubicBezTo>
                    <a:pt x="3147166" y="3071051"/>
                    <a:pt x="3138803" y="3074515"/>
                    <a:pt x="3130084" y="3074515"/>
                  </a:cubicBezTo>
                  <a:lnTo>
                    <a:pt x="32877" y="3074515"/>
                  </a:lnTo>
                  <a:cubicBezTo>
                    <a:pt x="24158" y="3074515"/>
                    <a:pt x="15795" y="3071051"/>
                    <a:pt x="9630" y="3064885"/>
                  </a:cubicBezTo>
                  <a:cubicBezTo>
                    <a:pt x="3464" y="3058720"/>
                    <a:pt x="0" y="3050357"/>
                    <a:pt x="0" y="3041638"/>
                  </a:cubicBezTo>
                  <a:lnTo>
                    <a:pt x="0" y="32877"/>
                  </a:lnTo>
                  <a:cubicBezTo>
                    <a:pt x="0" y="24158"/>
                    <a:pt x="3464" y="15795"/>
                    <a:pt x="9630" y="9630"/>
                  </a:cubicBezTo>
                  <a:cubicBezTo>
                    <a:pt x="15795" y="3464"/>
                    <a:pt x="24158" y="0"/>
                    <a:pt x="328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162961" cy="3131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37301" y="918290"/>
            <a:ext cx="10550699" cy="24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67"/>
              </a:lnSpc>
              <a:spcBef>
                <a:spcPct val="0"/>
              </a:spcBef>
            </a:pPr>
            <a:r>
              <a:rPr lang="en-US" sz="9653" spc="-318" strike="noStrike" u="none">
                <a:solidFill>
                  <a:srgbClr val="000000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¿QUÉ TE OFRECEMOS?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23590" y="4436489"/>
            <a:ext cx="5099596" cy="67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37724" indent="-418862" lvl="1">
              <a:lnSpc>
                <a:spcPts val="5471"/>
              </a:lnSpc>
              <a:buFont typeface="Arial"/>
              <a:buChar char="•"/>
            </a:pPr>
            <a:r>
              <a:rPr lang="en-US" sz="3880" spc="-10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Tutoriales en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23590" y="5018806"/>
            <a:ext cx="8231981" cy="67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37724" indent="-418862" lvl="1">
              <a:lnSpc>
                <a:spcPts val="5471"/>
              </a:lnSpc>
              <a:buFont typeface="Arial"/>
              <a:buChar char="•"/>
            </a:pPr>
            <a:r>
              <a:rPr lang="en-US" sz="3880" spc="-10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Foros de preguntas y respuestas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23590" y="5601122"/>
            <a:ext cx="9564886" cy="67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37724" indent="-418862" lvl="1">
              <a:lnSpc>
                <a:spcPts val="5471"/>
              </a:lnSpc>
              <a:buFont typeface="Arial"/>
              <a:buChar char="•"/>
            </a:pPr>
            <a:r>
              <a:rPr lang="en-US" sz="3880" spc="-10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Certificados de participación con costo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970587" y="8928344"/>
            <a:ext cx="20587157" cy="11840896"/>
            <a:chOff x="0" y="0"/>
            <a:chExt cx="5422132" cy="31185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22132" cy="3118590"/>
            </a:xfrm>
            <a:custGeom>
              <a:avLst/>
              <a:gdLst/>
              <a:ahLst/>
              <a:cxnLst/>
              <a:rect r="r" b="b" t="t" l="l"/>
              <a:pathLst>
                <a:path h="3118590" w="5422132">
                  <a:moveTo>
                    <a:pt x="19179" y="0"/>
                  </a:moveTo>
                  <a:lnTo>
                    <a:pt x="5402953" y="0"/>
                  </a:lnTo>
                  <a:cubicBezTo>
                    <a:pt x="5408040" y="0"/>
                    <a:pt x="5412918" y="2021"/>
                    <a:pt x="5416514" y="5617"/>
                  </a:cubicBezTo>
                  <a:cubicBezTo>
                    <a:pt x="5420111" y="9214"/>
                    <a:pt x="5422132" y="14092"/>
                    <a:pt x="5422132" y="19179"/>
                  </a:cubicBezTo>
                  <a:lnTo>
                    <a:pt x="5422132" y="3099411"/>
                  </a:lnTo>
                  <a:cubicBezTo>
                    <a:pt x="5422132" y="3104498"/>
                    <a:pt x="5420111" y="3109376"/>
                    <a:pt x="5416514" y="3112973"/>
                  </a:cubicBezTo>
                  <a:cubicBezTo>
                    <a:pt x="5412918" y="3116569"/>
                    <a:pt x="5408040" y="3118590"/>
                    <a:pt x="5402953" y="3118590"/>
                  </a:cubicBezTo>
                  <a:lnTo>
                    <a:pt x="19179" y="3118590"/>
                  </a:lnTo>
                  <a:cubicBezTo>
                    <a:pt x="14092" y="3118590"/>
                    <a:pt x="9214" y="3116569"/>
                    <a:pt x="5617" y="3112973"/>
                  </a:cubicBezTo>
                  <a:cubicBezTo>
                    <a:pt x="2021" y="3109376"/>
                    <a:pt x="0" y="3104498"/>
                    <a:pt x="0" y="3099411"/>
                  </a:cubicBezTo>
                  <a:lnTo>
                    <a:pt x="0" y="19179"/>
                  </a:lnTo>
                  <a:cubicBezTo>
                    <a:pt x="0" y="14092"/>
                    <a:pt x="2021" y="9214"/>
                    <a:pt x="5617" y="5617"/>
                  </a:cubicBezTo>
                  <a:cubicBezTo>
                    <a:pt x="9214" y="2021"/>
                    <a:pt x="14092" y="0"/>
                    <a:pt x="19179" y="0"/>
                  </a:cubicBezTo>
                  <a:close/>
                </a:path>
              </a:pathLst>
            </a:custGeom>
            <a:solidFill>
              <a:srgbClr val="4A2A72">
                <a:alpha val="51765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422132" cy="3175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55204" y="1028700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1" y="0"/>
                </a:lnTo>
                <a:lnTo>
                  <a:pt x="123521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21287" y="-235636"/>
            <a:ext cx="12009367" cy="11673550"/>
            <a:chOff x="0" y="0"/>
            <a:chExt cx="3162961" cy="30745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62961" cy="3074515"/>
            </a:xfrm>
            <a:custGeom>
              <a:avLst/>
              <a:gdLst/>
              <a:ahLst/>
              <a:cxnLst/>
              <a:rect r="r" b="b" t="t" l="l"/>
              <a:pathLst>
                <a:path h="3074515" w="3162961">
                  <a:moveTo>
                    <a:pt x="32877" y="0"/>
                  </a:moveTo>
                  <a:lnTo>
                    <a:pt x="3130084" y="0"/>
                  </a:lnTo>
                  <a:cubicBezTo>
                    <a:pt x="3138803" y="0"/>
                    <a:pt x="3147166" y="3464"/>
                    <a:pt x="3153331" y="9630"/>
                  </a:cubicBezTo>
                  <a:cubicBezTo>
                    <a:pt x="3159497" y="15795"/>
                    <a:pt x="3162961" y="24158"/>
                    <a:pt x="3162961" y="32877"/>
                  </a:cubicBezTo>
                  <a:lnTo>
                    <a:pt x="3162961" y="3041638"/>
                  </a:lnTo>
                  <a:cubicBezTo>
                    <a:pt x="3162961" y="3050357"/>
                    <a:pt x="3159497" y="3058720"/>
                    <a:pt x="3153331" y="3064885"/>
                  </a:cubicBezTo>
                  <a:cubicBezTo>
                    <a:pt x="3147166" y="3071051"/>
                    <a:pt x="3138803" y="3074515"/>
                    <a:pt x="3130084" y="3074515"/>
                  </a:cubicBezTo>
                  <a:lnTo>
                    <a:pt x="32877" y="3074515"/>
                  </a:lnTo>
                  <a:cubicBezTo>
                    <a:pt x="24158" y="3074515"/>
                    <a:pt x="15795" y="3071051"/>
                    <a:pt x="9630" y="3064885"/>
                  </a:cubicBezTo>
                  <a:cubicBezTo>
                    <a:pt x="3464" y="3058720"/>
                    <a:pt x="0" y="3050357"/>
                    <a:pt x="0" y="3041638"/>
                  </a:cubicBezTo>
                  <a:lnTo>
                    <a:pt x="0" y="32877"/>
                  </a:lnTo>
                  <a:cubicBezTo>
                    <a:pt x="0" y="24158"/>
                    <a:pt x="3464" y="15795"/>
                    <a:pt x="9630" y="9630"/>
                  </a:cubicBezTo>
                  <a:cubicBezTo>
                    <a:pt x="15795" y="3464"/>
                    <a:pt x="24158" y="0"/>
                    <a:pt x="3287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162961" cy="3131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5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672590" y="-611970"/>
            <a:ext cx="9293877" cy="11510940"/>
            <a:chOff x="0" y="0"/>
            <a:chExt cx="2447770" cy="30316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47770" cy="3031688"/>
            </a:xfrm>
            <a:custGeom>
              <a:avLst/>
              <a:gdLst/>
              <a:ahLst/>
              <a:cxnLst/>
              <a:rect r="r" b="b" t="t" l="l"/>
              <a:pathLst>
                <a:path h="3031688" w="2447770">
                  <a:moveTo>
                    <a:pt x="42484" y="0"/>
                  </a:moveTo>
                  <a:lnTo>
                    <a:pt x="2405286" y="0"/>
                  </a:lnTo>
                  <a:cubicBezTo>
                    <a:pt x="2416554" y="0"/>
                    <a:pt x="2427360" y="4476"/>
                    <a:pt x="2435327" y="12443"/>
                  </a:cubicBezTo>
                  <a:cubicBezTo>
                    <a:pt x="2443294" y="20410"/>
                    <a:pt x="2447770" y="31216"/>
                    <a:pt x="2447770" y="42484"/>
                  </a:cubicBezTo>
                  <a:lnTo>
                    <a:pt x="2447770" y="2989204"/>
                  </a:lnTo>
                  <a:cubicBezTo>
                    <a:pt x="2447770" y="3012667"/>
                    <a:pt x="2428749" y="3031688"/>
                    <a:pt x="2405286" y="3031688"/>
                  </a:cubicBezTo>
                  <a:lnTo>
                    <a:pt x="42484" y="3031688"/>
                  </a:lnTo>
                  <a:cubicBezTo>
                    <a:pt x="31216" y="3031688"/>
                    <a:pt x="20410" y="3027212"/>
                    <a:pt x="12443" y="3019245"/>
                  </a:cubicBezTo>
                  <a:cubicBezTo>
                    <a:pt x="4476" y="3011278"/>
                    <a:pt x="0" y="3000472"/>
                    <a:pt x="0" y="2989204"/>
                  </a:cubicBezTo>
                  <a:lnTo>
                    <a:pt x="0" y="42484"/>
                  </a:lnTo>
                  <a:cubicBezTo>
                    <a:pt x="0" y="31216"/>
                    <a:pt x="4476" y="20410"/>
                    <a:pt x="12443" y="12443"/>
                  </a:cubicBezTo>
                  <a:cubicBezTo>
                    <a:pt x="20410" y="4476"/>
                    <a:pt x="31216" y="0"/>
                    <a:pt x="42484" y="0"/>
                  </a:cubicBezTo>
                  <a:close/>
                </a:path>
              </a:pathLst>
            </a:custGeom>
            <a:solidFill>
              <a:srgbClr val="4A2A72">
                <a:alpha val="5176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447770" cy="3088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643841" y="674603"/>
            <a:ext cx="9964259" cy="24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67"/>
              </a:lnSpc>
              <a:spcBef>
                <a:spcPct val="0"/>
              </a:spcBef>
            </a:pPr>
            <a:r>
              <a:rPr lang="en-US" sz="9653" spc="-318" strike="noStrike" u="none">
                <a:solidFill>
                  <a:srgbClr val="000000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¿POR QUÉ ELEGIR WIKIPROG?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97671" y="3482319"/>
            <a:ext cx="6388001" cy="67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37724" indent="-418862" lvl="1">
              <a:lnSpc>
                <a:spcPts val="5471"/>
              </a:lnSpc>
              <a:spcBef>
                <a:spcPct val="0"/>
              </a:spcBef>
              <a:buFont typeface="Arial"/>
              <a:buChar char="•"/>
            </a:pPr>
            <a:r>
              <a:rPr lang="en-US" sz="3880" spc="-100" strike="noStrike" u="none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Acceso gratuito de paga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7671" y="4264661"/>
            <a:ext cx="3398490" cy="67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37724" indent="-418862" lvl="1">
              <a:lnSpc>
                <a:spcPts val="5471"/>
              </a:lnSpc>
              <a:spcBef>
                <a:spcPct val="0"/>
              </a:spcBef>
              <a:buFont typeface="Arial"/>
              <a:buChar char="•"/>
            </a:pPr>
            <a:r>
              <a:rPr lang="en-US" sz="3880" spc="-100" strike="noStrike" u="none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Flexibilidad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97671" y="5048250"/>
            <a:ext cx="5718423" cy="67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37724" indent="-418862" lvl="1">
              <a:lnSpc>
                <a:spcPts val="5471"/>
              </a:lnSpc>
              <a:spcBef>
                <a:spcPct val="0"/>
              </a:spcBef>
              <a:buFont typeface="Arial"/>
              <a:buChar char="•"/>
            </a:pPr>
            <a:r>
              <a:rPr lang="en-US" sz="3880" spc="-100" strike="noStrike" u="none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Sin requisitos previos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970587" y="9258300"/>
            <a:ext cx="20587157" cy="11510940"/>
            <a:chOff x="0" y="0"/>
            <a:chExt cx="5422132" cy="30316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22132" cy="3031688"/>
            </a:xfrm>
            <a:custGeom>
              <a:avLst/>
              <a:gdLst/>
              <a:ahLst/>
              <a:cxnLst/>
              <a:rect r="r" b="b" t="t" l="l"/>
              <a:pathLst>
                <a:path h="3031688" w="5422132">
                  <a:moveTo>
                    <a:pt x="19179" y="0"/>
                  </a:moveTo>
                  <a:lnTo>
                    <a:pt x="5402953" y="0"/>
                  </a:lnTo>
                  <a:cubicBezTo>
                    <a:pt x="5408040" y="0"/>
                    <a:pt x="5412918" y="2021"/>
                    <a:pt x="5416514" y="5617"/>
                  </a:cubicBezTo>
                  <a:cubicBezTo>
                    <a:pt x="5420111" y="9214"/>
                    <a:pt x="5422132" y="14092"/>
                    <a:pt x="5422132" y="19179"/>
                  </a:cubicBezTo>
                  <a:lnTo>
                    <a:pt x="5422132" y="3012509"/>
                  </a:lnTo>
                  <a:cubicBezTo>
                    <a:pt x="5422132" y="3017596"/>
                    <a:pt x="5420111" y="3022474"/>
                    <a:pt x="5416514" y="3026071"/>
                  </a:cubicBezTo>
                  <a:cubicBezTo>
                    <a:pt x="5412918" y="3029667"/>
                    <a:pt x="5408040" y="3031688"/>
                    <a:pt x="5402953" y="3031688"/>
                  </a:cubicBezTo>
                  <a:lnTo>
                    <a:pt x="19179" y="3031688"/>
                  </a:lnTo>
                  <a:cubicBezTo>
                    <a:pt x="14092" y="3031688"/>
                    <a:pt x="9214" y="3029667"/>
                    <a:pt x="5617" y="3026071"/>
                  </a:cubicBezTo>
                  <a:cubicBezTo>
                    <a:pt x="2021" y="3022474"/>
                    <a:pt x="0" y="3017596"/>
                    <a:pt x="0" y="3012509"/>
                  </a:cubicBezTo>
                  <a:lnTo>
                    <a:pt x="0" y="19179"/>
                  </a:lnTo>
                  <a:cubicBezTo>
                    <a:pt x="0" y="14092"/>
                    <a:pt x="2021" y="9214"/>
                    <a:pt x="5617" y="5617"/>
                  </a:cubicBezTo>
                  <a:cubicBezTo>
                    <a:pt x="9214" y="2021"/>
                    <a:pt x="14092" y="0"/>
                    <a:pt x="19179" y="0"/>
                  </a:cubicBezTo>
                  <a:close/>
                </a:path>
              </a:pathLst>
            </a:custGeom>
            <a:solidFill>
              <a:srgbClr val="4A2A72">
                <a:alpha val="51765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422132" cy="3088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4567" y="1067136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72371" y="-81305"/>
            <a:ext cx="9293877" cy="11510940"/>
            <a:chOff x="0" y="0"/>
            <a:chExt cx="2447770" cy="3031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7770" cy="3031688"/>
            </a:xfrm>
            <a:custGeom>
              <a:avLst/>
              <a:gdLst/>
              <a:ahLst/>
              <a:cxnLst/>
              <a:rect r="r" b="b" t="t" l="l"/>
              <a:pathLst>
                <a:path h="3031688" w="2447770">
                  <a:moveTo>
                    <a:pt x="42484" y="0"/>
                  </a:moveTo>
                  <a:lnTo>
                    <a:pt x="2405286" y="0"/>
                  </a:lnTo>
                  <a:cubicBezTo>
                    <a:pt x="2416554" y="0"/>
                    <a:pt x="2427360" y="4476"/>
                    <a:pt x="2435327" y="12443"/>
                  </a:cubicBezTo>
                  <a:cubicBezTo>
                    <a:pt x="2443294" y="20410"/>
                    <a:pt x="2447770" y="31216"/>
                    <a:pt x="2447770" y="42484"/>
                  </a:cubicBezTo>
                  <a:lnTo>
                    <a:pt x="2447770" y="2989204"/>
                  </a:lnTo>
                  <a:cubicBezTo>
                    <a:pt x="2447770" y="3012667"/>
                    <a:pt x="2428749" y="3031688"/>
                    <a:pt x="2405286" y="3031688"/>
                  </a:cubicBezTo>
                  <a:lnTo>
                    <a:pt x="42484" y="3031688"/>
                  </a:lnTo>
                  <a:cubicBezTo>
                    <a:pt x="31216" y="3031688"/>
                    <a:pt x="20410" y="3027212"/>
                    <a:pt x="12443" y="3019245"/>
                  </a:cubicBezTo>
                  <a:cubicBezTo>
                    <a:pt x="4476" y="3011278"/>
                    <a:pt x="0" y="3000472"/>
                    <a:pt x="0" y="2989204"/>
                  </a:cubicBezTo>
                  <a:lnTo>
                    <a:pt x="0" y="42484"/>
                  </a:lnTo>
                  <a:cubicBezTo>
                    <a:pt x="0" y="31216"/>
                    <a:pt x="4476" y="20410"/>
                    <a:pt x="12443" y="12443"/>
                  </a:cubicBezTo>
                  <a:cubicBezTo>
                    <a:pt x="20410" y="4476"/>
                    <a:pt x="31216" y="0"/>
                    <a:pt x="42484" y="0"/>
                  </a:cubicBezTo>
                  <a:close/>
                </a:path>
              </a:pathLst>
            </a:custGeom>
            <a:solidFill>
              <a:srgbClr val="4A2A72">
                <a:alpha val="3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47770" cy="3088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21506" y="-162609"/>
            <a:ext cx="12009367" cy="11673550"/>
            <a:chOff x="0" y="0"/>
            <a:chExt cx="3162961" cy="30745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2961" cy="3074515"/>
            </a:xfrm>
            <a:custGeom>
              <a:avLst/>
              <a:gdLst/>
              <a:ahLst/>
              <a:cxnLst/>
              <a:rect r="r" b="b" t="t" l="l"/>
              <a:pathLst>
                <a:path h="3074515" w="3162961">
                  <a:moveTo>
                    <a:pt x="32877" y="0"/>
                  </a:moveTo>
                  <a:lnTo>
                    <a:pt x="3130084" y="0"/>
                  </a:lnTo>
                  <a:cubicBezTo>
                    <a:pt x="3138803" y="0"/>
                    <a:pt x="3147166" y="3464"/>
                    <a:pt x="3153331" y="9630"/>
                  </a:cubicBezTo>
                  <a:cubicBezTo>
                    <a:pt x="3159497" y="15795"/>
                    <a:pt x="3162961" y="24158"/>
                    <a:pt x="3162961" y="32877"/>
                  </a:cubicBezTo>
                  <a:lnTo>
                    <a:pt x="3162961" y="3041638"/>
                  </a:lnTo>
                  <a:cubicBezTo>
                    <a:pt x="3162961" y="3050357"/>
                    <a:pt x="3159497" y="3058720"/>
                    <a:pt x="3153331" y="3064885"/>
                  </a:cubicBezTo>
                  <a:cubicBezTo>
                    <a:pt x="3147166" y="3071051"/>
                    <a:pt x="3138803" y="3074515"/>
                    <a:pt x="3130084" y="3074515"/>
                  </a:cubicBezTo>
                  <a:lnTo>
                    <a:pt x="32877" y="3074515"/>
                  </a:lnTo>
                  <a:cubicBezTo>
                    <a:pt x="24158" y="3074515"/>
                    <a:pt x="15795" y="3071051"/>
                    <a:pt x="9630" y="3064885"/>
                  </a:cubicBezTo>
                  <a:cubicBezTo>
                    <a:pt x="3464" y="3058720"/>
                    <a:pt x="0" y="3050357"/>
                    <a:pt x="0" y="3041638"/>
                  </a:cubicBezTo>
                  <a:lnTo>
                    <a:pt x="0" y="32877"/>
                  </a:lnTo>
                  <a:cubicBezTo>
                    <a:pt x="0" y="24158"/>
                    <a:pt x="3464" y="15795"/>
                    <a:pt x="9630" y="9630"/>
                  </a:cubicBezTo>
                  <a:cubicBezTo>
                    <a:pt x="15795" y="3464"/>
                    <a:pt x="24158" y="0"/>
                    <a:pt x="328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162961" cy="3131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469242" y="533545"/>
            <a:ext cx="10818758" cy="358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67"/>
              </a:lnSpc>
              <a:spcBef>
                <a:spcPct val="0"/>
              </a:spcBef>
            </a:pPr>
            <a:r>
              <a:rPr lang="en-US" sz="9653" spc="-318" strike="noStrike" u="none">
                <a:solidFill>
                  <a:srgbClr val="000000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¿A QUIÉN VA DIRIGIDO WIKIPROG?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55633" y="4465934"/>
            <a:ext cx="9916864" cy="67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37724" indent="-418862" lvl="1">
              <a:lnSpc>
                <a:spcPts val="5471"/>
              </a:lnSpc>
              <a:spcBef>
                <a:spcPct val="0"/>
              </a:spcBef>
              <a:buFont typeface="Arial"/>
              <a:buChar char="•"/>
            </a:pPr>
            <a:r>
              <a:rPr lang="en-US" sz="3880" spc="-100" strike="noStrike" u="none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Estudiantes de secundaria y bachillerato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21506" y="5368965"/>
            <a:ext cx="10468783" cy="136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7724" indent="-418862" lvl="1">
              <a:lnSpc>
                <a:spcPts val="5471"/>
              </a:lnSpc>
              <a:spcBef>
                <a:spcPct val="0"/>
              </a:spcBef>
              <a:buFont typeface="Arial"/>
              <a:buChar char="•"/>
            </a:pPr>
            <a:r>
              <a:rPr lang="en-US" sz="3880" spc="-100" strike="noStrike" u="none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Personas que no tienen tiempo para asistir a clases presenciales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21506" y="6957797"/>
            <a:ext cx="10818758" cy="136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7724" indent="-418862" lvl="1">
              <a:lnSpc>
                <a:spcPts val="5471"/>
              </a:lnSpc>
              <a:spcBef>
                <a:spcPct val="0"/>
              </a:spcBef>
              <a:buFont typeface="Arial"/>
              <a:buChar char="•"/>
            </a:pPr>
            <a:r>
              <a:rPr lang="en-US" sz="3880" spc="-100" strike="noStrike" u="none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Personas que no cuentan con recursos económicos para pagar estudios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970587" y="9258300"/>
            <a:ext cx="20587157" cy="11510940"/>
            <a:chOff x="0" y="0"/>
            <a:chExt cx="5422132" cy="30316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22132" cy="3031688"/>
            </a:xfrm>
            <a:custGeom>
              <a:avLst/>
              <a:gdLst/>
              <a:ahLst/>
              <a:cxnLst/>
              <a:rect r="r" b="b" t="t" l="l"/>
              <a:pathLst>
                <a:path h="3031688" w="5422132">
                  <a:moveTo>
                    <a:pt x="19179" y="0"/>
                  </a:moveTo>
                  <a:lnTo>
                    <a:pt x="5402953" y="0"/>
                  </a:lnTo>
                  <a:cubicBezTo>
                    <a:pt x="5408040" y="0"/>
                    <a:pt x="5412918" y="2021"/>
                    <a:pt x="5416514" y="5617"/>
                  </a:cubicBezTo>
                  <a:cubicBezTo>
                    <a:pt x="5420111" y="9214"/>
                    <a:pt x="5422132" y="14092"/>
                    <a:pt x="5422132" y="19179"/>
                  </a:cubicBezTo>
                  <a:lnTo>
                    <a:pt x="5422132" y="3012509"/>
                  </a:lnTo>
                  <a:cubicBezTo>
                    <a:pt x="5422132" y="3017596"/>
                    <a:pt x="5420111" y="3022474"/>
                    <a:pt x="5416514" y="3026071"/>
                  </a:cubicBezTo>
                  <a:cubicBezTo>
                    <a:pt x="5412918" y="3029667"/>
                    <a:pt x="5408040" y="3031688"/>
                    <a:pt x="5402953" y="3031688"/>
                  </a:cubicBezTo>
                  <a:lnTo>
                    <a:pt x="19179" y="3031688"/>
                  </a:lnTo>
                  <a:cubicBezTo>
                    <a:pt x="14092" y="3031688"/>
                    <a:pt x="9214" y="3029667"/>
                    <a:pt x="5617" y="3026071"/>
                  </a:cubicBezTo>
                  <a:cubicBezTo>
                    <a:pt x="2021" y="3022474"/>
                    <a:pt x="0" y="3017596"/>
                    <a:pt x="0" y="3012509"/>
                  </a:cubicBezTo>
                  <a:lnTo>
                    <a:pt x="0" y="19179"/>
                  </a:lnTo>
                  <a:cubicBezTo>
                    <a:pt x="0" y="14092"/>
                    <a:pt x="2021" y="9214"/>
                    <a:pt x="5617" y="5617"/>
                  </a:cubicBezTo>
                  <a:cubicBezTo>
                    <a:pt x="9214" y="2021"/>
                    <a:pt x="14092" y="0"/>
                    <a:pt x="19179" y="0"/>
                  </a:cubicBezTo>
                  <a:close/>
                </a:path>
              </a:pathLst>
            </a:custGeom>
            <a:solidFill>
              <a:srgbClr val="4A2A72">
                <a:alpha val="51765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5422132" cy="3088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9635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068503" y="-693275"/>
            <a:ext cx="9293877" cy="11510940"/>
            <a:chOff x="0" y="0"/>
            <a:chExt cx="2447770" cy="3031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7770" cy="3031688"/>
            </a:xfrm>
            <a:custGeom>
              <a:avLst/>
              <a:gdLst/>
              <a:ahLst/>
              <a:cxnLst/>
              <a:rect r="r" b="b" t="t" l="l"/>
              <a:pathLst>
                <a:path h="3031688" w="2447770">
                  <a:moveTo>
                    <a:pt x="42484" y="0"/>
                  </a:moveTo>
                  <a:lnTo>
                    <a:pt x="2405286" y="0"/>
                  </a:lnTo>
                  <a:cubicBezTo>
                    <a:pt x="2416554" y="0"/>
                    <a:pt x="2427360" y="4476"/>
                    <a:pt x="2435327" y="12443"/>
                  </a:cubicBezTo>
                  <a:cubicBezTo>
                    <a:pt x="2443294" y="20410"/>
                    <a:pt x="2447770" y="31216"/>
                    <a:pt x="2447770" y="42484"/>
                  </a:cubicBezTo>
                  <a:lnTo>
                    <a:pt x="2447770" y="2989204"/>
                  </a:lnTo>
                  <a:cubicBezTo>
                    <a:pt x="2447770" y="3012667"/>
                    <a:pt x="2428749" y="3031688"/>
                    <a:pt x="2405286" y="3031688"/>
                  </a:cubicBezTo>
                  <a:lnTo>
                    <a:pt x="42484" y="3031688"/>
                  </a:lnTo>
                  <a:cubicBezTo>
                    <a:pt x="31216" y="3031688"/>
                    <a:pt x="20410" y="3027212"/>
                    <a:pt x="12443" y="3019245"/>
                  </a:cubicBezTo>
                  <a:cubicBezTo>
                    <a:pt x="4476" y="3011278"/>
                    <a:pt x="0" y="3000472"/>
                    <a:pt x="0" y="2989204"/>
                  </a:cubicBezTo>
                  <a:lnTo>
                    <a:pt x="0" y="42484"/>
                  </a:lnTo>
                  <a:cubicBezTo>
                    <a:pt x="0" y="31216"/>
                    <a:pt x="4476" y="20410"/>
                    <a:pt x="12443" y="12443"/>
                  </a:cubicBezTo>
                  <a:cubicBezTo>
                    <a:pt x="20410" y="4476"/>
                    <a:pt x="31216" y="0"/>
                    <a:pt x="42484" y="0"/>
                  </a:cubicBezTo>
                  <a:close/>
                </a:path>
              </a:pathLst>
            </a:custGeom>
            <a:solidFill>
              <a:srgbClr val="4A2A72">
                <a:alpha val="3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447770" cy="3088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25374" y="-693275"/>
            <a:ext cx="12009367" cy="11673550"/>
            <a:chOff x="0" y="0"/>
            <a:chExt cx="3162961" cy="30745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2961" cy="3074515"/>
            </a:xfrm>
            <a:custGeom>
              <a:avLst/>
              <a:gdLst/>
              <a:ahLst/>
              <a:cxnLst/>
              <a:rect r="r" b="b" t="t" l="l"/>
              <a:pathLst>
                <a:path h="3074515" w="3162961">
                  <a:moveTo>
                    <a:pt x="32877" y="0"/>
                  </a:moveTo>
                  <a:lnTo>
                    <a:pt x="3130084" y="0"/>
                  </a:lnTo>
                  <a:cubicBezTo>
                    <a:pt x="3138803" y="0"/>
                    <a:pt x="3147166" y="3464"/>
                    <a:pt x="3153331" y="9630"/>
                  </a:cubicBezTo>
                  <a:cubicBezTo>
                    <a:pt x="3159497" y="15795"/>
                    <a:pt x="3162961" y="24158"/>
                    <a:pt x="3162961" y="32877"/>
                  </a:cubicBezTo>
                  <a:lnTo>
                    <a:pt x="3162961" y="3041638"/>
                  </a:lnTo>
                  <a:cubicBezTo>
                    <a:pt x="3162961" y="3050357"/>
                    <a:pt x="3159497" y="3058720"/>
                    <a:pt x="3153331" y="3064885"/>
                  </a:cubicBezTo>
                  <a:cubicBezTo>
                    <a:pt x="3147166" y="3071051"/>
                    <a:pt x="3138803" y="3074515"/>
                    <a:pt x="3130084" y="3074515"/>
                  </a:cubicBezTo>
                  <a:lnTo>
                    <a:pt x="32877" y="3074515"/>
                  </a:lnTo>
                  <a:cubicBezTo>
                    <a:pt x="24158" y="3074515"/>
                    <a:pt x="15795" y="3071051"/>
                    <a:pt x="9630" y="3064885"/>
                  </a:cubicBezTo>
                  <a:cubicBezTo>
                    <a:pt x="3464" y="3058720"/>
                    <a:pt x="0" y="3050357"/>
                    <a:pt x="0" y="3041638"/>
                  </a:cubicBezTo>
                  <a:lnTo>
                    <a:pt x="0" y="32877"/>
                  </a:lnTo>
                  <a:cubicBezTo>
                    <a:pt x="0" y="24158"/>
                    <a:pt x="3464" y="15795"/>
                    <a:pt x="9630" y="9630"/>
                  </a:cubicBezTo>
                  <a:cubicBezTo>
                    <a:pt x="15795" y="3464"/>
                    <a:pt x="24158" y="0"/>
                    <a:pt x="328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162961" cy="3131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430252" y="929903"/>
            <a:ext cx="10857748" cy="241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67"/>
              </a:lnSpc>
              <a:spcBef>
                <a:spcPct val="0"/>
              </a:spcBef>
            </a:pPr>
            <a:r>
              <a:rPr lang="en-US" sz="9653" spc="-318">
                <a:solidFill>
                  <a:srgbClr val="000000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¿QUE NOS DIFERENCIA?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30252" y="3309698"/>
            <a:ext cx="2857500" cy="81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  <a:spcBef>
                <a:spcPct val="0"/>
              </a:spcBef>
            </a:pPr>
            <a:r>
              <a:rPr lang="en-US" sz="45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Contenido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30252" y="4202603"/>
            <a:ext cx="3947220" cy="38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0703" indent="-235352" lvl="1">
              <a:lnSpc>
                <a:spcPts val="3052"/>
              </a:lnSpc>
              <a:buFont typeface="Arial"/>
              <a:buChar char="•"/>
            </a:pP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A</a:t>
            </a: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mplia variedad de temas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30252" y="4547276"/>
            <a:ext cx="3371850" cy="38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703" indent="-235352" lvl="1">
              <a:lnSpc>
                <a:spcPts val="3052"/>
              </a:lnSpc>
              <a:buFont typeface="Arial"/>
              <a:buChar char="•"/>
            </a:pP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N</a:t>
            </a: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ueva información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08002" y="5029200"/>
            <a:ext cx="4572000" cy="81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12"/>
              </a:lnSpc>
              <a:spcBef>
                <a:spcPct val="0"/>
              </a:spcBef>
            </a:pPr>
            <a:r>
              <a:rPr lang="en-US" sz="4580" strike="noStrike" u="none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Funcionalidades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30252" y="5922515"/>
            <a:ext cx="3089970" cy="38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0703" indent="-235352" lvl="1">
              <a:lnSpc>
                <a:spcPts val="3052"/>
              </a:lnSpc>
              <a:buFont typeface="Arial"/>
              <a:buChar char="•"/>
            </a:pP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F</a:t>
            </a: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oros de discusión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08002" y="6638570"/>
            <a:ext cx="8658225" cy="81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12"/>
              </a:lnSpc>
              <a:spcBef>
                <a:spcPct val="0"/>
              </a:spcBef>
            </a:pPr>
            <a:r>
              <a:rPr lang="en-US" sz="4580" strike="noStrike" u="none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Compromiso con la comunidad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54052" y="7474735"/>
            <a:ext cx="7871520" cy="38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0703" indent="-235352" lvl="1">
              <a:lnSpc>
                <a:spcPts val="3052"/>
              </a:lnSpc>
              <a:buFont typeface="Arial"/>
              <a:buChar char="•"/>
            </a:pP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C</a:t>
            </a: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olabora con instituciones educativas y organizaciones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970587" y="9258300"/>
            <a:ext cx="20587157" cy="11510940"/>
            <a:chOff x="0" y="0"/>
            <a:chExt cx="5422132" cy="30316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22132" cy="3031688"/>
            </a:xfrm>
            <a:custGeom>
              <a:avLst/>
              <a:gdLst/>
              <a:ahLst/>
              <a:cxnLst/>
              <a:rect r="r" b="b" t="t" l="l"/>
              <a:pathLst>
                <a:path h="3031688" w="5422132">
                  <a:moveTo>
                    <a:pt x="19179" y="0"/>
                  </a:moveTo>
                  <a:lnTo>
                    <a:pt x="5402953" y="0"/>
                  </a:lnTo>
                  <a:cubicBezTo>
                    <a:pt x="5408040" y="0"/>
                    <a:pt x="5412918" y="2021"/>
                    <a:pt x="5416514" y="5617"/>
                  </a:cubicBezTo>
                  <a:cubicBezTo>
                    <a:pt x="5420111" y="9214"/>
                    <a:pt x="5422132" y="14092"/>
                    <a:pt x="5422132" y="19179"/>
                  </a:cubicBezTo>
                  <a:lnTo>
                    <a:pt x="5422132" y="3012509"/>
                  </a:lnTo>
                  <a:cubicBezTo>
                    <a:pt x="5422132" y="3017596"/>
                    <a:pt x="5420111" y="3022474"/>
                    <a:pt x="5416514" y="3026071"/>
                  </a:cubicBezTo>
                  <a:cubicBezTo>
                    <a:pt x="5412918" y="3029667"/>
                    <a:pt x="5408040" y="3031688"/>
                    <a:pt x="5402953" y="3031688"/>
                  </a:cubicBezTo>
                  <a:lnTo>
                    <a:pt x="19179" y="3031688"/>
                  </a:lnTo>
                  <a:cubicBezTo>
                    <a:pt x="14092" y="3031688"/>
                    <a:pt x="9214" y="3029667"/>
                    <a:pt x="5617" y="3026071"/>
                  </a:cubicBezTo>
                  <a:cubicBezTo>
                    <a:pt x="2021" y="3022474"/>
                    <a:pt x="0" y="3017596"/>
                    <a:pt x="0" y="3012509"/>
                  </a:cubicBezTo>
                  <a:lnTo>
                    <a:pt x="0" y="19179"/>
                  </a:lnTo>
                  <a:cubicBezTo>
                    <a:pt x="0" y="14092"/>
                    <a:pt x="2021" y="9214"/>
                    <a:pt x="5617" y="5617"/>
                  </a:cubicBezTo>
                  <a:cubicBezTo>
                    <a:pt x="9214" y="2021"/>
                    <a:pt x="14092" y="0"/>
                    <a:pt x="19179" y="0"/>
                  </a:cubicBezTo>
                  <a:close/>
                </a:path>
              </a:pathLst>
            </a:custGeom>
            <a:solidFill>
              <a:srgbClr val="4A2A72">
                <a:alpha val="5176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422132" cy="3088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88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07314">
            <a:off x="8610895" y="-2468857"/>
            <a:ext cx="3273899" cy="5716332"/>
          </a:xfrm>
          <a:custGeom>
            <a:avLst/>
            <a:gdLst/>
            <a:ahLst/>
            <a:cxnLst/>
            <a:rect r="r" b="b" t="t" l="l"/>
            <a:pathLst>
              <a:path h="5716332" w="3273899">
                <a:moveTo>
                  <a:pt x="0" y="0"/>
                </a:moveTo>
                <a:lnTo>
                  <a:pt x="3273899" y="0"/>
                </a:lnTo>
                <a:lnTo>
                  <a:pt x="3273899" y="5716332"/>
                </a:lnTo>
                <a:lnTo>
                  <a:pt x="0" y="571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16010">
            <a:off x="6651510" y="-173863"/>
            <a:ext cx="3273899" cy="5716332"/>
          </a:xfrm>
          <a:custGeom>
            <a:avLst/>
            <a:gdLst/>
            <a:ahLst/>
            <a:cxnLst/>
            <a:rect r="r" b="b" t="t" l="l"/>
            <a:pathLst>
              <a:path h="5716332" w="3273899">
                <a:moveTo>
                  <a:pt x="0" y="0"/>
                </a:moveTo>
                <a:lnTo>
                  <a:pt x="3273899" y="0"/>
                </a:lnTo>
                <a:lnTo>
                  <a:pt x="3273899" y="5716332"/>
                </a:lnTo>
                <a:lnTo>
                  <a:pt x="0" y="571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1602" y="135894"/>
            <a:ext cx="18811204" cy="10287000"/>
          </a:xfrm>
          <a:custGeom>
            <a:avLst/>
            <a:gdLst/>
            <a:ahLst/>
            <a:cxnLst/>
            <a:rect r="r" b="b" t="t" l="l"/>
            <a:pathLst>
              <a:path h="10287000" w="18811204">
                <a:moveTo>
                  <a:pt x="0" y="0"/>
                </a:moveTo>
                <a:lnTo>
                  <a:pt x="18811204" y="0"/>
                </a:lnTo>
                <a:lnTo>
                  <a:pt x="188112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12" t="-4027" r="-7107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-531750"/>
            <a:ext cx="17751491" cy="11622288"/>
            <a:chOff x="0" y="0"/>
            <a:chExt cx="4675290" cy="30610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75290" cy="3061014"/>
            </a:xfrm>
            <a:custGeom>
              <a:avLst/>
              <a:gdLst/>
              <a:ahLst/>
              <a:cxnLst/>
              <a:rect r="r" b="b" t="t" l="l"/>
              <a:pathLst>
                <a:path h="3061014" w="4675290">
                  <a:moveTo>
                    <a:pt x="22243" y="0"/>
                  </a:moveTo>
                  <a:lnTo>
                    <a:pt x="4653047" y="0"/>
                  </a:lnTo>
                  <a:cubicBezTo>
                    <a:pt x="4658946" y="0"/>
                    <a:pt x="4664604" y="2343"/>
                    <a:pt x="4668775" y="6515"/>
                  </a:cubicBezTo>
                  <a:cubicBezTo>
                    <a:pt x="4672947" y="10686"/>
                    <a:pt x="4675290" y="16343"/>
                    <a:pt x="4675290" y="22243"/>
                  </a:cubicBezTo>
                  <a:lnTo>
                    <a:pt x="4675290" y="3038771"/>
                  </a:lnTo>
                  <a:cubicBezTo>
                    <a:pt x="4675290" y="3044671"/>
                    <a:pt x="4672947" y="3050328"/>
                    <a:pt x="4668775" y="3054499"/>
                  </a:cubicBezTo>
                  <a:cubicBezTo>
                    <a:pt x="4664604" y="3058670"/>
                    <a:pt x="4658946" y="3061014"/>
                    <a:pt x="4653047" y="3061014"/>
                  </a:cubicBezTo>
                  <a:lnTo>
                    <a:pt x="22243" y="3061014"/>
                  </a:lnTo>
                  <a:cubicBezTo>
                    <a:pt x="9958" y="3061014"/>
                    <a:pt x="0" y="3051056"/>
                    <a:pt x="0" y="3038771"/>
                  </a:cubicBezTo>
                  <a:lnTo>
                    <a:pt x="0" y="22243"/>
                  </a:lnTo>
                  <a:cubicBezTo>
                    <a:pt x="0" y="16343"/>
                    <a:pt x="2343" y="10686"/>
                    <a:pt x="6515" y="6515"/>
                  </a:cubicBezTo>
                  <a:cubicBezTo>
                    <a:pt x="10686" y="2343"/>
                    <a:pt x="16343" y="0"/>
                    <a:pt x="22243" y="0"/>
                  </a:cubicBezTo>
                  <a:close/>
                </a:path>
              </a:pathLst>
            </a:custGeom>
            <a:solidFill>
              <a:srgbClr val="4A2A72">
                <a:alpha val="5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675290" cy="3118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934499">
            <a:off x="3773761" y="-640274"/>
            <a:ext cx="18101464" cy="19379260"/>
            <a:chOff x="0" y="0"/>
            <a:chExt cx="5933440" cy="63522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30429" y="-589915"/>
              <a:ext cx="6274054" cy="7025767"/>
            </a:xfrm>
            <a:custGeom>
              <a:avLst/>
              <a:gdLst/>
              <a:ahLst/>
              <a:cxnLst/>
              <a:rect r="r" b="b" t="t" l="l"/>
              <a:pathLst>
                <a:path h="7025767" w="6274054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5"/>
              <a:stretch>
                <a:fillRect l="-133527" t="0" r="-133527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760457" y="5374314"/>
            <a:ext cx="4781543" cy="3111383"/>
          </a:xfrm>
          <a:custGeom>
            <a:avLst/>
            <a:gdLst/>
            <a:ahLst/>
            <a:cxnLst/>
            <a:rect r="r" b="b" t="t" l="l"/>
            <a:pathLst>
              <a:path h="3111383" w="4781543">
                <a:moveTo>
                  <a:pt x="0" y="0"/>
                </a:moveTo>
                <a:lnTo>
                  <a:pt x="4781543" y="0"/>
                </a:lnTo>
                <a:lnTo>
                  <a:pt x="4781543" y="3111383"/>
                </a:lnTo>
                <a:lnTo>
                  <a:pt x="0" y="3111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813" r="0" b="-781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79360" y="5080355"/>
            <a:ext cx="4426914" cy="3775978"/>
          </a:xfrm>
          <a:custGeom>
            <a:avLst/>
            <a:gdLst/>
            <a:ahLst/>
            <a:cxnLst/>
            <a:rect r="r" b="b" t="t" l="l"/>
            <a:pathLst>
              <a:path h="3775978" w="4426914">
                <a:moveTo>
                  <a:pt x="0" y="0"/>
                </a:moveTo>
                <a:lnTo>
                  <a:pt x="4426914" y="0"/>
                </a:lnTo>
                <a:lnTo>
                  <a:pt x="4426914" y="3775978"/>
                </a:lnTo>
                <a:lnTo>
                  <a:pt x="0" y="3775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794" t="-18979" r="-4454" b="-1262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71900" y="-35556"/>
            <a:ext cx="107442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E0C9F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 DE NEGOCIO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91485" y="2226845"/>
            <a:ext cx="11218069" cy="2569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FFFFFF"/>
                </a:solidFill>
                <a:latin typeface="Arialle Bold"/>
                <a:ea typeface="Arialle Bold"/>
                <a:cs typeface="Arialle Bold"/>
                <a:sym typeface="Arialle Bold"/>
              </a:rPr>
              <a:t>1: Wikiprog ofrece cursos gratuitos financiados a través de pub</a:t>
            </a:r>
            <a:r>
              <a:rPr lang="en-US" sz="2480">
                <a:solidFill>
                  <a:srgbClr val="FFFFFF"/>
                </a:solidFill>
                <a:latin typeface="Arialle Bold"/>
                <a:ea typeface="Arialle Bold"/>
                <a:cs typeface="Arialle Bold"/>
                <a:sym typeface="Arialle Bold"/>
              </a:rPr>
              <a:t>licidad.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FFFFFF"/>
                </a:solidFill>
                <a:latin typeface="Arialle Bold"/>
                <a:ea typeface="Arialle Bold"/>
                <a:cs typeface="Arialle Bold"/>
                <a:sym typeface="Arialle Bold"/>
              </a:rPr>
              <a:t>2:Cursos avanzados y especializaciones contarán con un modelo de pago 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FFFFFF"/>
                </a:solidFill>
                <a:latin typeface="Arialle Bold"/>
                <a:ea typeface="Arialle Bold"/>
                <a:cs typeface="Arialle Bold"/>
                <a:sym typeface="Arialle Bold"/>
              </a:rPr>
              <a:t>por suscripción mensual o por curso individual.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FFFFFF"/>
                </a:solidFill>
                <a:latin typeface="Arialle Bold"/>
                <a:ea typeface="Arialle Bold"/>
                <a:cs typeface="Arialle Bold"/>
                <a:sym typeface="Arialle Bold"/>
              </a:rPr>
              <a:t>3: A futuro, se contempla alianzas con empresas locales y regionales para </a:t>
            </a:r>
          </a:p>
          <a:p>
            <a:pPr algn="just"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FFFFFF"/>
                </a:solidFill>
                <a:latin typeface="Arialle Bold"/>
                <a:ea typeface="Arialle Bold"/>
                <a:cs typeface="Arialle Bold"/>
                <a:sym typeface="Arialle Bold"/>
              </a:rPr>
              <a:t>ofrecer programas de formación específicos a sus necesidades.</a:t>
            </a:r>
          </a:p>
          <a:p>
            <a:pPr algn="just">
              <a:lnSpc>
                <a:spcPts val="305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2A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0830" y="44022"/>
            <a:ext cx="19094132" cy="3059726"/>
            <a:chOff x="0" y="0"/>
            <a:chExt cx="5028907" cy="8058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28907" cy="805854"/>
            </a:xfrm>
            <a:custGeom>
              <a:avLst/>
              <a:gdLst/>
              <a:ahLst/>
              <a:cxnLst/>
              <a:rect r="r" b="b" t="t" l="l"/>
              <a:pathLst>
                <a:path h="805854" w="5028907">
                  <a:moveTo>
                    <a:pt x="0" y="0"/>
                  </a:moveTo>
                  <a:lnTo>
                    <a:pt x="5028907" y="0"/>
                  </a:lnTo>
                  <a:lnTo>
                    <a:pt x="5028907" y="805854"/>
                  </a:lnTo>
                  <a:lnTo>
                    <a:pt x="0" y="805854"/>
                  </a:lnTo>
                  <a:close/>
                </a:path>
              </a:pathLst>
            </a:custGeom>
            <a:solidFill>
              <a:srgbClr val="220B3D">
                <a:alpha val="6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28907" cy="863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17386" y="3464360"/>
            <a:ext cx="9388257" cy="5632954"/>
          </a:xfrm>
          <a:custGeom>
            <a:avLst/>
            <a:gdLst/>
            <a:ahLst/>
            <a:cxnLst/>
            <a:rect r="r" b="b" t="t" l="l"/>
            <a:pathLst>
              <a:path h="5632954" w="9388257">
                <a:moveTo>
                  <a:pt x="0" y="0"/>
                </a:moveTo>
                <a:lnTo>
                  <a:pt x="9388257" y="0"/>
                </a:lnTo>
                <a:lnTo>
                  <a:pt x="9388257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75042" y="92338"/>
            <a:ext cx="6910274" cy="192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0"/>
              </a:lnSpc>
            </a:pPr>
            <a:r>
              <a:rPr lang="en-US" sz="556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PROYECCION DE VENTAS 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2A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79413" y="-953422"/>
            <a:ext cx="12344400" cy="11612880"/>
          </a:xfrm>
          <a:custGeom>
            <a:avLst/>
            <a:gdLst/>
            <a:ahLst/>
            <a:cxnLst/>
            <a:rect r="r" b="b" t="t" l="l"/>
            <a:pathLst>
              <a:path h="11612880" w="12344400">
                <a:moveTo>
                  <a:pt x="0" y="0"/>
                </a:moveTo>
                <a:lnTo>
                  <a:pt x="12344400" y="0"/>
                </a:lnTo>
                <a:lnTo>
                  <a:pt x="12344400" y="11612880"/>
                </a:lnTo>
                <a:lnTo>
                  <a:pt x="0" y="1161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-20555" t="0" r="-205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85599" y="-1633665"/>
            <a:ext cx="12117950" cy="12973365"/>
            <a:chOff x="0" y="0"/>
            <a:chExt cx="5933440" cy="63522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30429" y="-589915"/>
              <a:ext cx="6274054" cy="7025767"/>
            </a:xfrm>
            <a:custGeom>
              <a:avLst/>
              <a:gdLst/>
              <a:ahLst/>
              <a:cxnLst/>
              <a:rect r="r" b="b" t="t" l="l"/>
              <a:pathLst>
                <a:path h="7025767" w="6274054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21850" y="3767848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1850" y="1116272"/>
            <a:ext cx="6883893" cy="172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5"/>
              </a:lnSpc>
              <a:spcBef>
                <a:spcPct val="0"/>
              </a:spcBef>
            </a:pPr>
            <a:r>
              <a:rPr lang="en-US" sz="13422" spc="-442">
                <a:solidFill>
                  <a:srgbClr val="FFFFFF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wikiprog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82038" y="2659451"/>
            <a:ext cx="9515545" cy="345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3"/>
              </a:lnSpc>
            </a:pPr>
            <a:r>
              <a:rPr lang="en-US" sz="244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¿Cómo empezar?</a:t>
            </a:r>
          </a:p>
          <a:p>
            <a:pPr algn="l">
              <a:lnSpc>
                <a:spcPts val="3423"/>
              </a:lnSpc>
            </a:pPr>
            <a:r>
              <a:rPr lang="en-US" sz="24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 Visita nuestra página web: </a:t>
            </a:r>
            <a:r>
              <a:rPr lang="en-US" sz="2445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4" tooltip="https://educapuebloviejo.org/projects/"/>
              </a:rPr>
              <a:t>https://wikiprog.</a:t>
            </a:r>
            <a:r>
              <a:rPr lang="en-US" sz="24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</a:t>
            </a:r>
          </a:p>
          <a:p>
            <a:pPr algn="l">
              <a:lnSpc>
                <a:spcPts val="3423"/>
              </a:lnSpc>
            </a:pPr>
            <a:r>
              <a:rPr lang="en-US" sz="24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 Regístrate como usuario: Solo necesitas un correo electrónico y una    contraseña.</a:t>
            </a:r>
          </a:p>
          <a:p>
            <a:pPr algn="l">
              <a:lnSpc>
                <a:spcPts val="3423"/>
              </a:lnSpc>
            </a:pPr>
            <a:r>
              <a:rPr lang="en-US" sz="24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Explora nuestro catálogo de cursos: Elige el curso que más te interese.</a:t>
            </a:r>
          </a:p>
          <a:p>
            <a:pPr algn="l">
              <a:lnSpc>
                <a:spcPts val="3423"/>
              </a:lnSpc>
            </a:pPr>
            <a:r>
              <a:rPr lang="en-US" sz="244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• ¡Comienza a aprender!: Mira los videos y participa en los foros.</a:t>
            </a:r>
          </a:p>
          <a:p>
            <a:pPr algn="l" marL="0" indent="0" lvl="0">
              <a:lnSpc>
                <a:spcPts val="373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498285" y="236129"/>
            <a:ext cx="7167606" cy="17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5"/>
              </a:lnSpc>
              <a:spcBef>
                <a:spcPct val="0"/>
              </a:spcBef>
            </a:pPr>
            <a:r>
              <a:rPr lang="en-US" sz="7005" spc="-231">
                <a:solidFill>
                  <a:srgbClr val="000000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MODELO EMPRESARIAL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24352" y="9470830"/>
            <a:ext cx="5815459" cy="103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6"/>
              </a:lnSpc>
            </a:pPr>
          </a:p>
          <a:p>
            <a:pPr algn="ctr">
              <a:lnSpc>
                <a:spcPts val="2646"/>
              </a:lnSpc>
            </a:pPr>
            <a:r>
              <a:rPr lang="en-US" sz="1890" u="sng">
                <a:solidFill>
                  <a:srgbClr val="000000"/>
                </a:solidFill>
                <a:latin typeface="Arialle Bold Italics"/>
                <a:ea typeface="Arialle Bold Italics"/>
                <a:cs typeface="Arialle Bold Italics"/>
                <a:sym typeface="Arialle Bold Italics"/>
              </a:rPr>
              <a:t>¡No esperes más y únete a la comunidad Wikiprog!</a:t>
            </a:r>
          </a:p>
          <a:p>
            <a:pPr algn="ctr">
              <a:lnSpc>
                <a:spcPts val="296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333475" y="9496829"/>
            <a:ext cx="4798367" cy="100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2"/>
              </a:lnSpc>
            </a:pPr>
          </a:p>
          <a:p>
            <a:pPr algn="ctr">
              <a:lnSpc>
                <a:spcPts val="2532"/>
              </a:lnSpc>
            </a:pPr>
            <a:r>
              <a:rPr lang="en-US" sz="1808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#WikiProg#EducaciónParaTodos#Guaviare</a:t>
            </a:r>
          </a:p>
          <a:p>
            <a:pPr algn="ctr">
              <a:lnSpc>
                <a:spcPts val="283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394755" y="6327176"/>
            <a:ext cx="10299637" cy="212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7"/>
              </a:lnSpc>
              <a:spcBef>
                <a:spcPct val="0"/>
              </a:spcBef>
            </a:pPr>
            <a:r>
              <a:rPr lang="en-US" sz="5998">
                <a:solidFill>
                  <a:srgbClr val="4A2A72"/>
                </a:solidFill>
                <a:latin typeface="The Seasons Italics"/>
                <a:ea typeface="The Seasons Italics"/>
                <a:cs typeface="The Seasons Italics"/>
                <a:sym typeface="The Seasons Italics"/>
              </a:rPr>
              <a:t>TU   PUERTA   AL CONOCIMIENTO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43371"/>
          </a:xfrm>
          <a:custGeom>
            <a:avLst/>
            <a:gdLst/>
            <a:ahLst/>
            <a:cxnLst/>
            <a:rect r="r" b="b" t="t" l="l"/>
            <a:pathLst>
              <a:path h="3843371" w="18288000">
                <a:moveTo>
                  <a:pt x="0" y="0"/>
                </a:moveTo>
                <a:lnTo>
                  <a:pt x="18288000" y="0"/>
                </a:lnTo>
                <a:lnTo>
                  <a:pt x="18288000" y="3843371"/>
                </a:lnTo>
                <a:lnTo>
                  <a:pt x="0" y="3843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-88501" r="0" b="-921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5142" y="-7628675"/>
            <a:ext cx="19648834" cy="11510940"/>
            <a:chOff x="0" y="0"/>
            <a:chExt cx="5175002" cy="3031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75002" cy="3031688"/>
            </a:xfrm>
            <a:custGeom>
              <a:avLst/>
              <a:gdLst/>
              <a:ahLst/>
              <a:cxnLst/>
              <a:rect r="r" b="b" t="t" l="l"/>
              <a:pathLst>
                <a:path h="3031688" w="5175002">
                  <a:moveTo>
                    <a:pt x="20095" y="0"/>
                  </a:moveTo>
                  <a:lnTo>
                    <a:pt x="5154907" y="0"/>
                  </a:lnTo>
                  <a:cubicBezTo>
                    <a:pt x="5166005" y="0"/>
                    <a:pt x="5175002" y="8997"/>
                    <a:pt x="5175002" y="20095"/>
                  </a:cubicBezTo>
                  <a:lnTo>
                    <a:pt x="5175002" y="3011593"/>
                  </a:lnTo>
                  <a:cubicBezTo>
                    <a:pt x="5175002" y="3022691"/>
                    <a:pt x="5166005" y="3031688"/>
                    <a:pt x="5154907" y="3031688"/>
                  </a:cubicBezTo>
                  <a:lnTo>
                    <a:pt x="20095" y="3031688"/>
                  </a:lnTo>
                  <a:cubicBezTo>
                    <a:pt x="8997" y="3031688"/>
                    <a:pt x="0" y="3022691"/>
                    <a:pt x="0" y="3011593"/>
                  </a:cubicBezTo>
                  <a:lnTo>
                    <a:pt x="0" y="20095"/>
                  </a:lnTo>
                  <a:cubicBezTo>
                    <a:pt x="0" y="8997"/>
                    <a:pt x="8997" y="0"/>
                    <a:pt x="20095" y="0"/>
                  </a:cubicBezTo>
                  <a:close/>
                </a:path>
              </a:pathLst>
            </a:custGeom>
            <a:solidFill>
              <a:srgbClr val="4A2A72">
                <a:alpha val="3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175002" cy="3088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40609" y="4891915"/>
            <a:ext cx="1309636" cy="1608418"/>
            <a:chOff x="0" y="0"/>
            <a:chExt cx="344925" cy="4236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925" cy="423616"/>
            </a:xfrm>
            <a:custGeom>
              <a:avLst/>
              <a:gdLst/>
              <a:ahLst/>
              <a:cxnLst/>
              <a:rect r="r" b="b" t="t" l="l"/>
              <a:pathLst>
                <a:path h="423616" w="344925">
                  <a:moveTo>
                    <a:pt x="172462" y="0"/>
                  </a:moveTo>
                  <a:lnTo>
                    <a:pt x="172462" y="0"/>
                  </a:lnTo>
                  <a:cubicBezTo>
                    <a:pt x="218202" y="0"/>
                    <a:pt x="262069" y="18170"/>
                    <a:pt x="294412" y="50513"/>
                  </a:cubicBezTo>
                  <a:cubicBezTo>
                    <a:pt x="326755" y="82856"/>
                    <a:pt x="344925" y="126723"/>
                    <a:pt x="344925" y="172462"/>
                  </a:cubicBezTo>
                  <a:lnTo>
                    <a:pt x="344925" y="251154"/>
                  </a:lnTo>
                  <a:cubicBezTo>
                    <a:pt x="344925" y="346402"/>
                    <a:pt x="267711" y="423616"/>
                    <a:pt x="172462" y="423616"/>
                  </a:cubicBezTo>
                  <a:lnTo>
                    <a:pt x="172462" y="423616"/>
                  </a:lnTo>
                  <a:cubicBezTo>
                    <a:pt x="77214" y="423616"/>
                    <a:pt x="0" y="346402"/>
                    <a:pt x="0" y="251154"/>
                  </a:cubicBezTo>
                  <a:lnTo>
                    <a:pt x="0" y="172462"/>
                  </a:lnTo>
                  <a:cubicBezTo>
                    <a:pt x="0" y="77214"/>
                    <a:pt x="77214" y="0"/>
                    <a:pt x="172462" y="0"/>
                  </a:cubicBezTo>
                  <a:close/>
                </a:path>
              </a:pathLst>
            </a:custGeom>
            <a:solidFill>
              <a:srgbClr val="376C9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44925" cy="480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90982" y="4897730"/>
            <a:ext cx="1208891" cy="1208891"/>
          </a:xfrm>
          <a:custGeom>
            <a:avLst/>
            <a:gdLst/>
            <a:ahLst/>
            <a:cxnLst/>
            <a:rect r="r" b="b" t="t" l="l"/>
            <a:pathLst>
              <a:path h="1208891" w="1208891">
                <a:moveTo>
                  <a:pt x="0" y="0"/>
                </a:moveTo>
                <a:lnTo>
                  <a:pt x="1208891" y="0"/>
                </a:lnTo>
                <a:lnTo>
                  <a:pt x="1208891" y="1208891"/>
                </a:lnTo>
                <a:lnTo>
                  <a:pt x="0" y="1208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340609" y="6894287"/>
            <a:ext cx="1309636" cy="1608418"/>
            <a:chOff x="0" y="0"/>
            <a:chExt cx="344925" cy="4236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4925" cy="423616"/>
            </a:xfrm>
            <a:custGeom>
              <a:avLst/>
              <a:gdLst/>
              <a:ahLst/>
              <a:cxnLst/>
              <a:rect r="r" b="b" t="t" l="l"/>
              <a:pathLst>
                <a:path h="423616" w="344925">
                  <a:moveTo>
                    <a:pt x="172462" y="0"/>
                  </a:moveTo>
                  <a:lnTo>
                    <a:pt x="172462" y="0"/>
                  </a:lnTo>
                  <a:cubicBezTo>
                    <a:pt x="218202" y="0"/>
                    <a:pt x="262069" y="18170"/>
                    <a:pt x="294412" y="50513"/>
                  </a:cubicBezTo>
                  <a:cubicBezTo>
                    <a:pt x="326755" y="82856"/>
                    <a:pt x="344925" y="126723"/>
                    <a:pt x="344925" y="172462"/>
                  </a:cubicBezTo>
                  <a:lnTo>
                    <a:pt x="344925" y="251154"/>
                  </a:lnTo>
                  <a:cubicBezTo>
                    <a:pt x="344925" y="346402"/>
                    <a:pt x="267711" y="423616"/>
                    <a:pt x="172462" y="423616"/>
                  </a:cubicBezTo>
                  <a:lnTo>
                    <a:pt x="172462" y="423616"/>
                  </a:lnTo>
                  <a:cubicBezTo>
                    <a:pt x="77214" y="423616"/>
                    <a:pt x="0" y="346402"/>
                    <a:pt x="0" y="251154"/>
                  </a:cubicBezTo>
                  <a:lnTo>
                    <a:pt x="0" y="172462"/>
                  </a:lnTo>
                  <a:cubicBezTo>
                    <a:pt x="0" y="77214"/>
                    <a:pt x="77214" y="0"/>
                    <a:pt x="172462" y="0"/>
                  </a:cubicBezTo>
                  <a:close/>
                </a:path>
              </a:pathLst>
            </a:custGeom>
            <a:solidFill>
              <a:srgbClr val="4A2A7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44925" cy="480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63117" y="7098775"/>
            <a:ext cx="873818" cy="873818"/>
          </a:xfrm>
          <a:custGeom>
            <a:avLst/>
            <a:gdLst/>
            <a:ahLst/>
            <a:cxnLst/>
            <a:rect r="r" b="b" t="t" l="l"/>
            <a:pathLst>
              <a:path h="873818" w="873818">
                <a:moveTo>
                  <a:pt x="0" y="0"/>
                </a:moveTo>
                <a:lnTo>
                  <a:pt x="873818" y="0"/>
                </a:lnTo>
                <a:lnTo>
                  <a:pt x="873818" y="873819"/>
                </a:lnTo>
                <a:lnTo>
                  <a:pt x="0" y="873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738459" y="6894287"/>
            <a:ext cx="1309636" cy="1608418"/>
            <a:chOff x="0" y="0"/>
            <a:chExt cx="344925" cy="4236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4925" cy="423616"/>
            </a:xfrm>
            <a:custGeom>
              <a:avLst/>
              <a:gdLst/>
              <a:ahLst/>
              <a:cxnLst/>
              <a:rect r="r" b="b" t="t" l="l"/>
              <a:pathLst>
                <a:path h="423616" w="344925">
                  <a:moveTo>
                    <a:pt x="172462" y="0"/>
                  </a:moveTo>
                  <a:lnTo>
                    <a:pt x="172462" y="0"/>
                  </a:lnTo>
                  <a:cubicBezTo>
                    <a:pt x="218202" y="0"/>
                    <a:pt x="262069" y="18170"/>
                    <a:pt x="294412" y="50513"/>
                  </a:cubicBezTo>
                  <a:cubicBezTo>
                    <a:pt x="326755" y="82856"/>
                    <a:pt x="344925" y="126723"/>
                    <a:pt x="344925" y="172462"/>
                  </a:cubicBezTo>
                  <a:lnTo>
                    <a:pt x="344925" y="251154"/>
                  </a:lnTo>
                  <a:cubicBezTo>
                    <a:pt x="344925" y="346402"/>
                    <a:pt x="267711" y="423616"/>
                    <a:pt x="172462" y="423616"/>
                  </a:cubicBezTo>
                  <a:lnTo>
                    <a:pt x="172462" y="423616"/>
                  </a:lnTo>
                  <a:cubicBezTo>
                    <a:pt x="77214" y="423616"/>
                    <a:pt x="0" y="346402"/>
                    <a:pt x="0" y="251154"/>
                  </a:cubicBezTo>
                  <a:lnTo>
                    <a:pt x="0" y="172462"/>
                  </a:lnTo>
                  <a:cubicBezTo>
                    <a:pt x="0" y="77214"/>
                    <a:pt x="77214" y="0"/>
                    <a:pt x="172462" y="0"/>
                  </a:cubicBezTo>
                  <a:close/>
                </a:path>
              </a:pathLst>
            </a:custGeom>
            <a:solidFill>
              <a:srgbClr val="376C9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44925" cy="480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878927" y="7021334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9737329" y="4897730"/>
            <a:ext cx="1309636" cy="1608418"/>
            <a:chOff x="0" y="0"/>
            <a:chExt cx="344925" cy="4236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4925" cy="423616"/>
            </a:xfrm>
            <a:custGeom>
              <a:avLst/>
              <a:gdLst/>
              <a:ahLst/>
              <a:cxnLst/>
              <a:rect r="r" b="b" t="t" l="l"/>
              <a:pathLst>
                <a:path h="423616" w="344925">
                  <a:moveTo>
                    <a:pt x="172462" y="0"/>
                  </a:moveTo>
                  <a:lnTo>
                    <a:pt x="172462" y="0"/>
                  </a:lnTo>
                  <a:cubicBezTo>
                    <a:pt x="218202" y="0"/>
                    <a:pt x="262069" y="18170"/>
                    <a:pt x="294412" y="50513"/>
                  </a:cubicBezTo>
                  <a:cubicBezTo>
                    <a:pt x="326755" y="82856"/>
                    <a:pt x="344925" y="126723"/>
                    <a:pt x="344925" y="172462"/>
                  </a:cubicBezTo>
                  <a:lnTo>
                    <a:pt x="344925" y="251154"/>
                  </a:lnTo>
                  <a:cubicBezTo>
                    <a:pt x="344925" y="346402"/>
                    <a:pt x="267711" y="423616"/>
                    <a:pt x="172462" y="423616"/>
                  </a:cubicBezTo>
                  <a:lnTo>
                    <a:pt x="172462" y="423616"/>
                  </a:lnTo>
                  <a:cubicBezTo>
                    <a:pt x="77214" y="423616"/>
                    <a:pt x="0" y="346402"/>
                    <a:pt x="0" y="251154"/>
                  </a:cubicBezTo>
                  <a:lnTo>
                    <a:pt x="0" y="172462"/>
                  </a:lnTo>
                  <a:cubicBezTo>
                    <a:pt x="0" y="77214"/>
                    <a:pt x="77214" y="0"/>
                    <a:pt x="172462" y="0"/>
                  </a:cubicBezTo>
                  <a:close/>
                </a:path>
              </a:pathLst>
            </a:custGeom>
            <a:solidFill>
              <a:srgbClr val="F5555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44925" cy="480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960240" y="5146039"/>
            <a:ext cx="863815" cy="863815"/>
          </a:xfrm>
          <a:custGeom>
            <a:avLst/>
            <a:gdLst/>
            <a:ahLst/>
            <a:cxnLst/>
            <a:rect r="r" b="b" t="t" l="l"/>
            <a:pathLst>
              <a:path h="863815" w="863815">
                <a:moveTo>
                  <a:pt x="0" y="0"/>
                </a:moveTo>
                <a:lnTo>
                  <a:pt x="863814" y="0"/>
                </a:lnTo>
                <a:lnTo>
                  <a:pt x="863814" y="863814"/>
                </a:lnTo>
                <a:lnTo>
                  <a:pt x="0" y="863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2" id="22"/>
          <p:cNvGrpSpPr/>
          <p:nvPr/>
        </p:nvGrpSpPr>
        <p:grpSpPr>
          <a:xfrm rot="0">
            <a:off x="2837273" y="5034295"/>
            <a:ext cx="6306727" cy="1466038"/>
            <a:chOff x="0" y="0"/>
            <a:chExt cx="1661031" cy="3861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61031" cy="386117"/>
            </a:xfrm>
            <a:custGeom>
              <a:avLst/>
              <a:gdLst/>
              <a:ahLst/>
              <a:cxnLst/>
              <a:rect r="r" b="b" t="t" l="l"/>
              <a:pathLst>
                <a:path h="386117" w="1661031">
                  <a:moveTo>
                    <a:pt x="0" y="0"/>
                  </a:moveTo>
                  <a:lnTo>
                    <a:pt x="1661031" y="0"/>
                  </a:lnTo>
                  <a:lnTo>
                    <a:pt x="1661031" y="386117"/>
                  </a:lnTo>
                  <a:lnTo>
                    <a:pt x="0" y="386117"/>
                  </a:lnTo>
                  <a:close/>
                </a:path>
              </a:pathLst>
            </a:custGeom>
            <a:solidFill>
              <a:srgbClr val="376C9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61031" cy="443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2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046930" y="1133500"/>
            <a:ext cx="13582393" cy="212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80"/>
              </a:lnSpc>
            </a:pPr>
            <a:r>
              <a:rPr lang="en-US" sz="10917" spc="-360">
                <a:solidFill>
                  <a:srgbClr val="000000">
                    <a:alpha val="95686"/>
                  </a:srgbClr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CANALES DE DIFUSIÓN</a:t>
            </a:r>
          </a:p>
          <a:p>
            <a:pPr algn="ctr" marL="0" indent="0" lvl="0">
              <a:lnSpc>
                <a:spcPts val="6257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62779" y="6102565"/>
            <a:ext cx="1674493" cy="2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4"/>
              </a:lnSpc>
              <a:spcBef>
                <a:spcPct val="0"/>
              </a:spcBef>
            </a:pPr>
            <a:r>
              <a:rPr lang="en-US" sz="1900" spc="-62">
                <a:solidFill>
                  <a:srgbClr val="FFFFFF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Facebook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2779" y="8141889"/>
            <a:ext cx="1766041" cy="2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4"/>
              </a:lnSpc>
              <a:spcBef>
                <a:spcPct val="0"/>
              </a:spcBef>
            </a:pPr>
            <a:r>
              <a:rPr lang="en-US" sz="1900" spc="-62" strike="noStrike" u="none">
                <a:solidFill>
                  <a:srgbClr val="FFFFFF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Instagram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39275" y="8141889"/>
            <a:ext cx="1905744" cy="2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4"/>
              </a:lnSpc>
              <a:spcBef>
                <a:spcPct val="0"/>
              </a:spcBef>
            </a:pPr>
            <a:r>
              <a:rPr lang="en-US" sz="1900" spc="-62" strike="noStrike" u="none">
                <a:solidFill>
                  <a:srgbClr val="FFFFFF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twitter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34959" y="1971208"/>
            <a:ext cx="135823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>
                    <a:alpha val="66667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(REDES SOCIALES)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54900" y="6102565"/>
            <a:ext cx="1674493" cy="2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24"/>
              </a:lnSpc>
              <a:spcBef>
                <a:spcPct val="0"/>
              </a:spcBef>
            </a:pPr>
            <a:r>
              <a:rPr lang="en-US" sz="1900" spc="-62" strike="noStrike" u="none">
                <a:solidFill>
                  <a:srgbClr val="FFFFFF"/>
                </a:solidFill>
                <a:latin typeface="Hind Jalandhar Bold"/>
                <a:ea typeface="Hind Jalandhar Bold"/>
                <a:cs typeface="Hind Jalandhar Bold"/>
                <a:sym typeface="Hind Jalandhar Bold"/>
              </a:rPr>
              <a:t>correo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25204" y="5439210"/>
            <a:ext cx="1143000" cy="38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wikiprog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2837273" y="7098775"/>
            <a:ext cx="6306727" cy="1207500"/>
            <a:chOff x="0" y="0"/>
            <a:chExt cx="1661031" cy="31802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61031" cy="318025"/>
            </a:xfrm>
            <a:custGeom>
              <a:avLst/>
              <a:gdLst/>
              <a:ahLst/>
              <a:cxnLst/>
              <a:rect r="r" b="b" t="t" l="l"/>
              <a:pathLst>
                <a:path h="318025" w="1661031">
                  <a:moveTo>
                    <a:pt x="0" y="0"/>
                  </a:moveTo>
                  <a:lnTo>
                    <a:pt x="1661031" y="0"/>
                  </a:lnTo>
                  <a:lnTo>
                    <a:pt x="1661031" y="318025"/>
                  </a:lnTo>
                  <a:lnTo>
                    <a:pt x="0" y="318025"/>
                  </a:lnTo>
                  <a:close/>
                </a:path>
              </a:pathLst>
            </a:custGeom>
            <a:solidFill>
              <a:srgbClr val="CCA4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661031" cy="37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5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3225204" y="7427999"/>
            <a:ext cx="1143000" cy="38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wikiprog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1345019" y="5146039"/>
            <a:ext cx="5666859" cy="1204961"/>
            <a:chOff x="0" y="0"/>
            <a:chExt cx="1492506" cy="31735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92506" cy="317356"/>
            </a:xfrm>
            <a:custGeom>
              <a:avLst/>
              <a:gdLst/>
              <a:ahLst/>
              <a:cxnLst/>
              <a:rect r="r" b="b" t="t" l="l"/>
              <a:pathLst>
                <a:path h="317356" w="1492506">
                  <a:moveTo>
                    <a:pt x="0" y="0"/>
                  </a:moveTo>
                  <a:lnTo>
                    <a:pt x="1492506" y="0"/>
                  </a:lnTo>
                  <a:lnTo>
                    <a:pt x="1492506" y="317356"/>
                  </a:lnTo>
                  <a:lnTo>
                    <a:pt x="0" y="317356"/>
                  </a:lnTo>
                  <a:close/>
                </a:path>
              </a:pathLst>
            </a:custGeom>
            <a:solidFill>
              <a:srgbClr val="FFCAC9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1492506" cy="374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5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1675615" y="5439210"/>
            <a:ext cx="3009900" cy="38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wikiprog0@gmail.com 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1345019" y="7101314"/>
            <a:ext cx="5666859" cy="1204961"/>
            <a:chOff x="0" y="0"/>
            <a:chExt cx="1492506" cy="31735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492506" cy="317356"/>
            </a:xfrm>
            <a:custGeom>
              <a:avLst/>
              <a:gdLst/>
              <a:ahLst/>
              <a:cxnLst/>
              <a:rect r="r" b="b" t="t" l="l"/>
              <a:pathLst>
                <a:path h="317356" w="1492506">
                  <a:moveTo>
                    <a:pt x="0" y="0"/>
                  </a:moveTo>
                  <a:lnTo>
                    <a:pt x="1492506" y="0"/>
                  </a:lnTo>
                  <a:lnTo>
                    <a:pt x="1492506" y="317356"/>
                  </a:lnTo>
                  <a:lnTo>
                    <a:pt x="0" y="317356"/>
                  </a:lnTo>
                  <a:close/>
                </a:path>
              </a:pathLst>
            </a:custGeom>
            <a:solidFill>
              <a:srgbClr val="AFD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1492506" cy="374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5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1806744" y="7111235"/>
            <a:ext cx="1143000" cy="38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>
                <a:solidFill>
                  <a:srgbClr val="000000"/>
                </a:solidFill>
                <a:latin typeface="Arialle Bold"/>
                <a:ea typeface="Arialle Bold"/>
                <a:cs typeface="Arialle Bold"/>
                <a:sym typeface="Arialle Bold"/>
              </a:rPr>
              <a:t>wikiprog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DAF_3Mas4q8</dc:identifier>
  <dcterms:modified xsi:type="dcterms:W3CDTF">2011-08-01T06:04:30Z</dcterms:modified>
  <cp:revision>1</cp:revision>
  <dc:title>Presentación Pitch Deck Medio Ambiente Moderno Verde</dc:title>
</cp:coreProperties>
</file>